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48" r:id="rId6"/>
  </p:sldMasterIdLst>
  <p:notesMasterIdLst>
    <p:notesMasterId r:id="rId31"/>
  </p:notesMasterIdLst>
  <p:sldIdLst>
    <p:sldId id="256" r:id="rId7"/>
    <p:sldId id="257" r:id="rId8"/>
    <p:sldId id="410" r:id="rId9"/>
    <p:sldId id="261" r:id="rId10"/>
    <p:sldId id="324" r:id="rId11"/>
    <p:sldId id="348" r:id="rId12"/>
    <p:sldId id="424" r:id="rId13"/>
    <p:sldId id="477" r:id="rId14"/>
    <p:sldId id="478" r:id="rId15"/>
    <p:sldId id="425" r:id="rId16"/>
    <p:sldId id="479" r:id="rId17"/>
    <p:sldId id="480" r:id="rId18"/>
    <p:sldId id="485" r:id="rId19"/>
    <p:sldId id="484" r:id="rId20"/>
    <p:sldId id="483" r:id="rId21"/>
    <p:sldId id="481" r:id="rId22"/>
    <p:sldId id="427" r:id="rId23"/>
    <p:sldId id="258" r:id="rId24"/>
    <p:sldId id="259" r:id="rId25"/>
    <p:sldId id="260" r:id="rId26"/>
    <p:sldId id="409" r:id="rId27"/>
    <p:sldId id="426" r:id="rId28"/>
    <p:sldId id="412" r:id="rId29"/>
    <p:sldId id="486"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BA58F1-6A58-4509-B524-06C6325F6FF3}" v="10" dt="2021-07-14T17:48:27.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651" autoAdjust="0"/>
  </p:normalViewPr>
  <p:slideViewPr>
    <p:cSldViewPr snapToGrid="0">
      <p:cViewPr varScale="1">
        <p:scale>
          <a:sx n="68" d="100"/>
          <a:sy n="68"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867E2-76FC-4115-8B93-338925C49CFF}" type="datetimeFigureOut">
              <a:rPr lang="en-GB" smtClean="0"/>
              <a:t>15/07/2021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53A04-F1B7-4499-B989-839DDD3CF0DB}" type="slidenum">
              <a:rPr lang="en-GB" smtClean="0"/>
              <a:t>‹#›</a:t>
            </a:fld>
            <a:endParaRPr lang="en-GB"/>
          </a:p>
        </p:txBody>
      </p:sp>
    </p:spTree>
    <p:extLst>
      <p:ext uri="{BB962C8B-B14F-4D97-AF65-F5344CB8AC3E}">
        <p14:creationId xmlns:p14="http://schemas.microsoft.com/office/powerpoint/2010/main" val="3935599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New Curriculum discussed over the next few slides</a:t>
            </a:r>
          </a:p>
        </p:txBody>
      </p:sp>
      <p:sp>
        <p:nvSpPr>
          <p:cNvPr id="4" name="Slide Number Placeholder 3"/>
          <p:cNvSpPr>
            <a:spLocks noGrp="1"/>
          </p:cNvSpPr>
          <p:nvPr>
            <p:ph type="sldNum" sz="quarter" idx="5"/>
          </p:nvPr>
        </p:nvSpPr>
        <p:spPr/>
        <p:txBody>
          <a:bodyPr/>
          <a:lstStyle/>
          <a:p>
            <a:fld id="{5BA53A04-F1B7-4499-B989-839DDD3CF0DB}" type="slidenum">
              <a:rPr lang="en-GB" smtClean="0"/>
              <a:t>3</a:t>
            </a:fld>
            <a:endParaRPr lang="en-GB"/>
          </a:p>
        </p:txBody>
      </p:sp>
    </p:spTree>
    <p:extLst>
      <p:ext uri="{BB962C8B-B14F-4D97-AF65-F5344CB8AC3E}">
        <p14:creationId xmlns:p14="http://schemas.microsoft.com/office/powerpoint/2010/main" val="280264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Mandatory for the New Curriculum this year. </a:t>
            </a:r>
          </a:p>
        </p:txBody>
      </p:sp>
      <p:sp>
        <p:nvSpPr>
          <p:cNvPr id="4" name="Slide Number Placeholder 3"/>
          <p:cNvSpPr>
            <a:spLocks noGrp="1"/>
          </p:cNvSpPr>
          <p:nvPr>
            <p:ph type="sldNum" sz="quarter" idx="5"/>
          </p:nvPr>
        </p:nvSpPr>
        <p:spPr/>
        <p:txBody>
          <a:bodyPr/>
          <a:lstStyle/>
          <a:p>
            <a:fld id="{08C0822D-5A2E-44B3-9CF0-8828F1AB71BD}" type="slidenum">
              <a:rPr lang="en-GB" smtClean="0"/>
              <a:t>15</a:t>
            </a:fld>
            <a:endParaRPr lang="en-GB"/>
          </a:p>
        </p:txBody>
      </p:sp>
    </p:spTree>
    <p:extLst>
      <p:ext uri="{BB962C8B-B14F-4D97-AF65-F5344CB8AC3E}">
        <p14:creationId xmlns:p14="http://schemas.microsoft.com/office/powerpoint/2010/main" val="1234473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Screenshot from Initial Meeting form. Members of PSG identified and added. This can be edited by supervisor when generating tickets.</a:t>
            </a:r>
          </a:p>
        </p:txBody>
      </p:sp>
      <p:sp>
        <p:nvSpPr>
          <p:cNvPr id="4" name="Slide Number Placeholder 3"/>
          <p:cNvSpPr>
            <a:spLocks noGrp="1"/>
          </p:cNvSpPr>
          <p:nvPr>
            <p:ph type="sldNum" sz="quarter" idx="5"/>
          </p:nvPr>
        </p:nvSpPr>
        <p:spPr/>
        <p:txBody>
          <a:bodyPr/>
          <a:lstStyle/>
          <a:p>
            <a:fld id="{5BA53A04-F1B7-4499-B989-839DDD3CF0DB}" type="slidenum">
              <a:rPr lang="en-GB" smtClean="0"/>
              <a:t>16</a:t>
            </a:fld>
            <a:endParaRPr lang="en-GB"/>
          </a:p>
        </p:txBody>
      </p:sp>
    </p:spTree>
    <p:extLst>
      <p:ext uri="{BB962C8B-B14F-4D97-AF65-F5344CB8AC3E}">
        <p14:creationId xmlns:p14="http://schemas.microsoft.com/office/powerpoint/2010/main" val="295908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writing in your first post and add to in subsequent posts. Similar to what career grades do for appraisal. Allows you to explain why you have selected certain bits of evidence to demonstrate curriculum coverage – and think about what you need to do in subsequent posts. Supervisor should review in each post, rate and </a:t>
            </a:r>
            <a:r>
              <a:rPr lang="en-GB"/>
              <a:t>give advice.</a:t>
            </a:r>
            <a:endParaRPr lang="en-GB" dirty="0"/>
          </a:p>
        </p:txBody>
      </p:sp>
      <p:sp>
        <p:nvSpPr>
          <p:cNvPr id="4" name="Slide Number Placeholder 3"/>
          <p:cNvSpPr>
            <a:spLocks noGrp="1"/>
          </p:cNvSpPr>
          <p:nvPr>
            <p:ph type="sldNum" sz="quarter" idx="5"/>
          </p:nvPr>
        </p:nvSpPr>
        <p:spPr/>
        <p:txBody>
          <a:bodyPr/>
          <a:lstStyle/>
          <a:p>
            <a:fld id="{5BA53A04-F1B7-4499-B989-839DDD3CF0DB}" type="slidenum">
              <a:rPr lang="en-GB" smtClean="0"/>
              <a:t>17</a:t>
            </a:fld>
            <a:endParaRPr lang="en-GB"/>
          </a:p>
        </p:txBody>
      </p:sp>
    </p:spTree>
    <p:extLst>
      <p:ext uri="{BB962C8B-B14F-4D97-AF65-F5344CB8AC3E}">
        <p14:creationId xmlns:p14="http://schemas.microsoft.com/office/powerpoint/2010/main" val="162202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C0822D-5A2E-44B3-9CF0-8828F1AB71BD}" type="slidenum">
              <a:rPr lang="en-GB" smtClean="0"/>
              <a:t>22</a:t>
            </a:fld>
            <a:endParaRPr lang="en-GB"/>
          </a:p>
        </p:txBody>
      </p:sp>
    </p:spTree>
    <p:extLst>
      <p:ext uri="{BB962C8B-B14F-4D97-AF65-F5344CB8AC3E}">
        <p14:creationId xmlns:p14="http://schemas.microsoft.com/office/powerpoint/2010/main" val="320266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year sees the launch of the new 2021 Foundation Programme Curriculum. Any trainee moving from F1 to F2 moves to New Curriculum. If already an F2, remain on old curriculum for the remainder of Foundation Training.</a:t>
            </a:r>
          </a:p>
        </p:txBody>
      </p:sp>
      <p:sp>
        <p:nvSpPr>
          <p:cNvPr id="4" name="Slide Number Placeholder 3"/>
          <p:cNvSpPr>
            <a:spLocks noGrp="1"/>
          </p:cNvSpPr>
          <p:nvPr>
            <p:ph type="sldNum" sz="quarter" idx="5"/>
          </p:nvPr>
        </p:nvSpPr>
        <p:spPr/>
        <p:txBody>
          <a:bodyPr/>
          <a:lstStyle/>
          <a:p>
            <a:fld id="{54D6DEFC-9017-43AF-913D-F27C51CFFDD9}" type="slidenum">
              <a:rPr lang="en-GB" smtClean="0"/>
              <a:t>5</a:t>
            </a:fld>
            <a:endParaRPr lang="en-GB" dirty="0"/>
          </a:p>
        </p:txBody>
      </p:sp>
    </p:spTree>
    <p:extLst>
      <p:ext uri="{BB962C8B-B14F-4D97-AF65-F5344CB8AC3E}">
        <p14:creationId xmlns:p14="http://schemas.microsoft.com/office/powerpoint/2010/main" val="400464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professional capability (FPC) is further</a:t>
            </a:r>
            <a:r>
              <a:rPr lang="en-GB" baseline="0" dirty="0"/>
              <a:t> expanded on in the curriculum. There are also a list of behaviours for the FPCs that differentiate the level expected of F1 and F2.</a:t>
            </a:r>
            <a:endParaRPr lang="en-GB" dirty="0"/>
          </a:p>
        </p:txBody>
      </p:sp>
      <p:sp>
        <p:nvSpPr>
          <p:cNvPr id="4" name="Slide Number Placeholder 3"/>
          <p:cNvSpPr>
            <a:spLocks noGrp="1"/>
          </p:cNvSpPr>
          <p:nvPr>
            <p:ph type="sldNum" sz="quarter" idx="5"/>
          </p:nvPr>
        </p:nvSpPr>
        <p:spPr/>
        <p:txBody>
          <a:bodyPr/>
          <a:lstStyle/>
          <a:p>
            <a:fld id="{54D6DEFC-9017-43AF-913D-F27C51CFFDD9}" type="slidenum">
              <a:rPr lang="en-GB" smtClean="0"/>
              <a:pPr/>
              <a:t>6</a:t>
            </a:fld>
            <a:endParaRPr lang="en-GB"/>
          </a:p>
        </p:txBody>
      </p:sp>
    </p:spTree>
    <p:extLst>
      <p:ext uri="{BB962C8B-B14F-4D97-AF65-F5344CB8AC3E}">
        <p14:creationId xmlns:p14="http://schemas.microsoft.com/office/powerpoint/2010/main" val="247328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New Curriculum has more emphasis on mental health – with significant evidence of mental health learning required.</a:t>
            </a:r>
          </a:p>
          <a:p>
            <a:r>
              <a:rPr lang="en-GB" baseline="0" dirty="0"/>
              <a:t>Focus on learning in community / primary care / chronic settings. Not just acute hospital care.</a:t>
            </a:r>
            <a:endParaRPr lang="en-GB" dirty="0"/>
          </a:p>
        </p:txBody>
      </p:sp>
      <p:sp>
        <p:nvSpPr>
          <p:cNvPr id="4" name="Slide Number Placeholder 3"/>
          <p:cNvSpPr>
            <a:spLocks noGrp="1"/>
          </p:cNvSpPr>
          <p:nvPr>
            <p:ph type="sldNum" sz="quarter" idx="5"/>
          </p:nvPr>
        </p:nvSpPr>
        <p:spPr/>
        <p:txBody>
          <a:bodyPr/>
          <a:lstStyle/>
          <a:p>
            <a:fld id="{54D6DEFC-9017-43AF-913D-F27C51CFFDD9}" type="slidenum">
              <a:rPr lang="en-GB" smtClean="0"/>
              <a:pPr/>
              <a:t>7</a:t>
            </a:fld>
            <a:endParaRPr lang="en-GB"/>
          </a:p>
        </p:txBody>
      </p:sp>
    </p:spTree>
    <p:extLst>
      <p:ext uri="{BB962C8B-B14F-4D97-AF65-F5344CB8AC3E}">
        <p14:creationId xmlns:p14="http://schemas.microsoft.com/office/powerpoint/2010/main" val="258681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TABs &amp; PSG can also evidence parts of curriculum</a:t>
            </a:r>
          </a:p>
        </p:txBody>
      </p:sp>
      <p:sp>
        <p:nvSpPr>
          <p:cNvPr id="4" name="Slide Number Placeholder 3"/>
          <p:cNvSpPr>
            <a:spLocks noGrp="1"/>
          </p:cNvSpPr>
          <p:nvPr>
            <p:ph type="sldNum" sz="quarter" idx="5"/>
          </p:nvPr>
        </p:nvSpPr>
        <p:spPr/>
        <p:txBody>
          <a:bodyPr/>
          <a:lstStyle/>
          <a:p>
            <a:fld id="{08C0822D-5A2E-44B3-9CF0-8828F1AB71BD}" type="slidenum">
              <a:rPr lang="en-GB" smtClean="0"/>
              <a:t>9</a:t>
            </a:fld>
            <a:endParaRPr lang="en-GB"/>
          </a:p>
        </p:txBody>
      </p:sp>
    </p:spTree>
    <p:extLst>
      <p:ext uri="{BB962C8B-B14F-4D97-AF65-F5344CB8AC3E}">
        <p14:creationId xmlns:p14="http://schemas.microsoft.com/office/powerpoint/2010/main" val="398577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view of the 1</a:t>
            </a:r>
            <a:r>
              <a:rPr lang="en-GB" baseline="30000" dirty="0"/>
              <a:t>st</a:t>
            </a:r>
            <a:r>
              <a:rPr lang="en-GB"/>
              <a:t> Higher Level Outcome (HLO) and its corresponding Foundation Professional Capabilities (FPCs). Curriculum linkage will be directly to the FPCs. Next slide shows “view guidelines” button use.</a:t>
            </a:r>
          </a:p>
        </p:txBody>
      </p:sp>
      <p:sp>
        <p:nvSpPr>
          <p:cNvPr id="4" name="Slide Number Placeholder 3"/>
          <p:cNvSpPr>
            <a:spLocks noGrp="1"/>
          </p:cNvSpPr>
          <p:nvPr>
            <p:ph type="sldNum" sz="quarter" idx="5"/>
          </p:nvPr>
        </p:nvSpPr>
        <p:spPr/>
        <p:txBody>
          <a:bodyPr/>
          <a:lstStyle/>
          <a:p>
            <a:fld id="{08C0822D-5A2E-44B3-9CF0-8828F1AB71BD}" type="slidenum">
              <a:rPr lang="en-GB" smtClean="0"/>
              <a:t>10</a:t>
            </a:fld>
            <a:endParaRPr lang="en-GB"/>
          </a:p>
        </p:txBody>
      </p:sp>
    </p:spTree>
    <p:extLst>
      <p:ext uri="{BB962C8B-B14F-4D97-AF65-F5344CB8AC3E}">
        <p14:creationId xmlns:p14="http://schemas.microsoft.com/office/powerpoint/2010/main" val="406429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FPC can be expanded using the plus symbol to the right. This will show the behaviours relevant to either F1 or F2 for that capability.  You will now link directly to the FPC, not the behaviours.</a:t>
            </a:r>
          </a:p>
        </p:txBody>
      </p:sp>
      <p:sp>
        <p:nvSpPr>
          <p:cNvPr id="4" name="Slide Number Placeholder 3"/>
          <p:cNvSpPr>
            <a:spLocks noGrp="1"/>
          </p:cNvSpPr>
          <p:nvPr>
            <p:ph type="sldNum" sz="quarter" idx="5"/>
          </p:nvPr>
        </p:nvSpPr>
        <p:spPr/>
        <p:txBody>
          <a:bodyPr/>
          <a:lstStyle/>
          <a:p>
            <a:fld id="{08C0822D-5A2E-44B3-9CF0-8828F1AB71BD}" type="slidenum">
              <a:rPr lang="en-GB" smtClean="0"/>
              <a:t>11</a:t>
            </a:fld>
            <a:endParaRPr lang="en-GB"/>
          </a:p>
        </p:txBody>
      </p:sp>
    </p:spTree>
    <p:extLst>
      <p:ext uri="{BB962C8B-B14F-4D97-AF65-F5344CB8AC3E}">
        <p14:creationId xmlns:p14="http://schemas.microsoft.com/office/powerpoint/2010/main" val="17692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examples of  behaviours that the FD may exhibit that would show evidence of the required capability. Note that FPC 2 has mandatory requirements that must be demonstrated. These are circled in this slide.</a:t>
            </a:r>
          </a:p>
        </p:txBody>
      </p:sp>
      <p:sp>
        <p:nvSpPr>
          <p:cNvPr id="4" name="Slide Number Placeholder 3"/>
          <p:cNvSpPr>
            <a:spLocks noGrp="1"/>
          </p:cNvSpPr>
          <p:nvPr>
            <p:ph type="sldNum" sz="quarter" idx="5"/>
          </p:nvPr>
        </p:nvSpPr>
        <p:spPr/>
        <p:txBody>
          <a:bodyPr/>
          <a:lstStyle/>
          <a:p>
            <a:fld id="{5BA53A04-F1B7-4499-B989-839DDD3CF0DB}" type="slidenum">
              <a:rPr lang="en-GB" smtClean="0"/>
              <a:t>12</a:t>
            </a:fld>
            <a:endParaRPr lang="en-GB"/>
          </a:p>
        </p:txBody>
      </p:sp>
    </p:spTree>
    <p:extLst>
      <p:ext uri="{BB962C8B-B14F-4D97-AF65-F5344CB8AC3E}">
        <p14:creationId xmlns:p14="http://schemas.microsoft.com/office/powerpoint/2010/main" val="59981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 minimum number of SLEs required – but these are the best forms of evidence, great way of learning and done at work.</a:t>
            </a:r>
          </a:p>
        </p:txBody>
      </p:sp>
      <p:sp>
        <p:nvSpPr>
          <p:cNvPr id="4" name="Slide Number Placeholder 3"/>
          <p:cNvSpPr>
            <a:spLocks noGrp="1"/>
          </p:cNvSpPr>
          <p:nvPr>
            <p:ph type="sldNum" sz="quarter" idx="5"/>
          </p:nvPr>
        </p:nvSpPr>
        <p:spPr/>
        <p:txBody>
          <a:bodyPr/>
          <a:lstStyle/>
          <a:p>
            <a:fld id="{5BA53A04-F1B7-4499-B989-839DDD3CF0DB}" type="slidenum">
              <a:rPr lang="en-GB" smtClean="0"/>
              <a:t>14</a:t>
            </a:fld>
            <a:endParaRPr lang="en-GB"/>
          </a:p>
        </p:txBody>
      </p:sp>
    </p:spTree>
    <p:extLst>
      <p:ext uri="{BB962C8B-B14F-4D97-AF65-F5344CB8AC3E}">
        <p14:creationId xmlns:p14="http://schemas.microsoft.com/office/powerpoint/2010/main" val="81969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9466-A155-4CE8-8C86-581A46B79B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B1511C-103B-4D2E-87D0-26DEA092C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09D828-608D-4963-AA2A-E2E7DA4594A1}"/>
              </a:ext>
            </a:extLst>
          </p:cNvPr>
          <p:cNvSpPr>
            <a:spLocks noGrp="1"/>
          </p:cNvSpPr>
          <p:nvPr>
            <p:ph type="dt" sz="half" idx="10"/>
          </p:nvPr>
        </p:nvSpPr>
        <p:spPr/>
        <p:txBody>
          <a:bodyPr/>
          <a:lstStyle>
            <a:lvl1pPr>
              <a:defRPr/>
            </a:lvl1pPr>
          </a:lstStyle>
          <a:p>
            <a:pPr>
              <a:defRPr/>
            </a:pPr>
            <a:fld id="{DF6B84FB-927D-46B8-BD3A-CC32F1927D2E}" type="datetimeFigureOut">
              <a:rPr lang="en-GB"/>
              <a:pPr>
                <a:defRPr/>
              </a:pPr>
              <a:t>15/07/2021</a:t>
            </a:fld>
            <a:endParaRPr lang="en-GB"/>
          </a:p>
        </p:txBody>
      </p:sp>
      <p:sp>
        <p:nvSpPr>
          <p:cNvPr id="5" name="Footer Placeholder 4">
            <a:extLst>
              <a:ext uri="{FF2B5EF4-FFF2-40B4-BE49-F238E27FC236}">
                <a16:creationId xmlns:a16="http://schemas.microsoft.com/office/drawing/2014/main" id="{5B3B63B2-27F7-41EB-844B-E42CC7E522A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989A0F8-7B1B-4585-8605-05AAA40E7317}"/>
              </a:ext>
            </a:extLst>
          </p:cNvPr>
          <p:cNvSpPr>
            <a:spLocks noGrp="1"/>
          </p:cNvSpPr>
          <p:nvPr>
            <p:ph type="sldNum" sz="quarter" idx="12"/>
          </p:nvPr>
        </p:nvSpPr>
        <p:spPr/>
        <p:txBody>
          <a:bodyPr/>
          <a:lstStyle>
            <a:lvl1pPr>
              <a:defRPr/>
            </a:lvl1pPr>
          </a:lstStyle>
          <a:p>
            <a:pPr>
              <a:defRPr/>
            </a:pPr>
            <a:fld id="{D9192AB7-2465-465F-97A9-65BD5B270CA7}" type="slidenum">
              <a:rPr lang="en-GB"/>
              <a:pPr>
                <a:defRPr/>
              </a:pPr>
              <a:t>‹#›</a:t>
            </a:fld>
            <a:endParaRPr lang="en-GB"/>
          </a:p>
        </p:txBody>
      </p:sp>
    </p:spTree>
    <p:extLst>
      <p:ext uri="{BB962C8B-B14F-4D97-AF65-F5344CB8AC3E}">
        <p14:creationId xmlns:p14="http://schemas.microsoft.com/office/powerpoint/2010/main" val="182963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7882-F3EE-46F3-BE17-FB1A00DDE3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701E01-545D-47C5-9B12-FCD6D6DF77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881508-942E-4CAF-A81E-65AD48F7E8D2}"/>
              </a:ext>
            </a:extLst>
          </p:cNvPr>
          <p:cNvSpPr>
            <a:spLocks noGrp="1"/>
          </p:cNvSpPr>
          <p:nvPr>
            <p:ph type="dt" sz="half" idx="10"/>
          </p:nvPr>
        </p:nvSpPr>
        <p:spPr/>
        <p:txBody>
          <a:bodyPr/>
          <a:lstStyle>
            <a:lvl1pPr>
              <a:defRPr/>
            </a:lvl1pPr>
          </a:lstStyle>
          <a:p>
            <a:pPr>
              <a:defRPr/>
            </a:pPr>
            <a:fld id="{AD636BD2-0ACF-43EF-ADB4-7503467DC87A}" type="datetimeFigureOut">
              <a:rPr lang="en-GB"/>
              <a:pPr>
                <a:defRPr/>
              </a:pPr>
              <a:t>15/07/2021</a:t>
            </a:fld>
            <a:endParaRPr lang="en-GB"/>
          </a:p>
        </p:txBody>
      </p:sp>
      <p:sp>
        <p:nvSpPr>
          <p:cNvPr id="5" name="Footer Placeholder 4">
            <a:extLst>
              <a:ext uri="{FF2B5EF4-FFF2-40B4-BE49-F238E27FC236}">
                <a16:creationId xmlns:a16="http://schemas.microsoft.com/office/drawing/2014/main" id="{B142228B-0C10-433E-B25D-F67CE79A285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8597A1A-E300-4013-B68A-044049077C0A}"/>
              </a:ext>
            </a:extLst>
          </p:cNvPr>
          <p:cNvSpPr>
            <a:spLocks noGrp="1"/>
          </p:cNvSpPr>
          <p:nvPr>
            <p:ph type="sldNum" sz="quarter" idx="12"/>
          </p:nvPr>
        </p:nvSpPr>
        <p:spPr/>
        <p:txBody>
          <a:bodyPr/>
          <a:lstStyle>
            <a:lvl1pPr>
              <a:defRPr/>
            </a:lvl1pPr>
          </a:lstStyle>
          <a:p>
            <a:pPr>
              <a:defRPr/>
            </a:pPr>
            <a:fld id="{6B711867-EA01-475A-9BD3-8CE6C5C1D201}" type="slidenum">
              <a:rPr lang="en-GB"/>
              <a:pPr>
                <a:defRPr/>
              </a:pPr>
              <a:t>‹#›</a:t>
            </a:fld>
            <a:endParaRPr lang="en-GB"/>
          </a:p>
        </p:txBody>
      </p:sp>
    </p:spTree>
    <p:extLst>
      <p:ext uri="{BB962C8B-B14F-4D97-AF65-F5344CB8AC3E}">
        <p14:creationId xmlns:p14="http://schemas.microsoft.com/office/powerpoint/2010/main" val="98839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794090-396C-4DDE-AA57-94F614CB72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D3C645-3EB4-450E-A190-D435FF460E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1CD00-5E59-4EDF-820E-6ECF87CB4B94}"/>
              </a:ext>
            </a:extLst>
          </p:cNvPr>
          <p:cNvSpPr>
            <a:spLocks noGrp="1"/>
          </p:cNvSpPr>
          <p:nvPr>
            <p:ph type="dt" sz="half" idx="10"/>
          </p:nvPr>
        </p:nvSpPr>
        <p:spPr/>
        <p:txBody>
          <a:bodyPr/>
          <a:lstStyle>
            <a:lvl1pPr>
              <a:defRPr/>
            </a:lvl1pPr>
          </a:lstStyle>
          <a:p>
            <a:pPr>
              <a:defRPr/>
            </a:pPr>
            <a:fld id="{DB0BA8C2-889E-40A6-AD76-D16B3E84A460}" type="datetimeFigureOut">
              <a:rPr lang="en-GB"/>
              <a:pPr>
                <a:defRPr/>
              </a:pPr>
              <a:t>15/07/2021</a:t>
            </a:fld>
            <a:endParaRPr lang="en-GB"/>
          </a:p>
        </p:txBody>
      </p:sp>
      <p:sp>
        <p:nvSpPr>
          <p:cNvPr id="5" name="Footer Placeholder 4">
            <a:extLst>
              <a:ext uri="{FF2B5EF4-FFF2-40B4-BE49-F238E27FC236}">
                <a16:creationId xmlns:a16="http://schemas.microsoft.com/office/drawing/2014/main" id="{E1BCF497-303A-43D8-BED0-8C70CEB4AB8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0CF0831-E314-4179-A850-082CDFAB99B3}"/>
              </a:ext>
            </a:extLst>
          </p:cNvPr>
          <p:cNvSpPr>
            <a:spLocks noGrp="1"/>
          </p:cNvSpPr>
          <p:nvPr>
            <p:ph type="sldNum" sz="quarter" idx="12"/>
          </p:nvPr>
        </p:nvSpPr>
        <p:spPr/>
        <p:txBody>
          <a:bodyPr/>
          <a:lstStyle>
            <a:lvl1pPr>
              <a:defRPr/>
            </a:lvl1pPr>
          </a:lstStyle>
          <a:p>
            <a:pPr>
              <a:defRPr/>
            </a:pPr>
            <a:fld id="{08B4BC28-5C4D-44E0-A89A-6119EABCAA6B}" type="slidenum">
              <a:rPr lang="en-GB"/>
              <a:pPr>
                <a:defRPr/>
              </a:pPr>
              <a:t>‹#›</a:t>
            </a:fld>
            <a:endParaRPr lang="en-GB"/>
          </a:p>
        </p:txBody>
      </p:sp>
    </p:spTree>
    <p:extLst>
      <p:ext uri="{BB962C8B-B14F-4D97-AF65-F5344CB8AC3E}">
        <p14:creationId xmlns:p14="http://schemas.microsoft.com/office/powerpoint/2010/main" val="4045294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32703-592B-1042-AF68-25B0435F214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89C974B-384B-1A4F-8881-D2D7EDE6F2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76DE29D-FEFA-9E4A-98C4-9E2EF03F255A}"/>
              </a:ext>
            </a:extLst>
          </p:cNvPr>
          <p:cNvSpPr>
            <a:spLocks noGrp="1"/>
          </p:cNvSpPr>
          <p:nvPr>
            <p:ph type="dt" sz="half" idx="10"/>
          </p:nvPr>
        </p:nvSpPr>
        <p:spPr/>
        <p:txBody>
          <a:bodyPr/>
          <a:lstStyle/>
          <a:p>
            <a:fld id="{FE2C9AEE-39D7-9A43-8E77-1873FEB2FAED}" type="datetimeFigureOut">
              <a:rPr lang="en-US" smtClean="0"/>
              <a:pPr/>
              <a:t>7/15/2021</a:t>
            </a:fld>
            <a:endParaRPr lang="en-US"/>
          </a:p>
        </p:txBody>
      </p:sp>
      <p:sp>
        <p:nvSpPr>
          <p:cNvPr id="5" name="Footer Placeholder 4">
            <a:extLst>
              <a:ext uri="{FF2B5EF4-FFF2-40B4-BE49-F238E27FC236}">
                <a16:creationId xmlns:a16="http://schemas.microsoft.com/office/drawing/2014/main" id="{82CF1632-EE36-DF40-B735-5B77175D8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03253-1F6C-644F-B479-FE81C3E840B0}"/>
              </a:ext>
            </a:extLst>
          </p:cNvPr>
          <p:cNvSpPr>
            <a:spLocks noGrp="1"/>
          </p:cNvSpPr>
          <p:nvPr>
            <p:ph type="sldNum" sz="quarter" idx="12"/>
          </p:nvPr>
        </p:nvSpPr>
        <p:spPr/>
        <p:txBody>
          <a:bodyPr/>
          <a:lstStyle/>
          <a:p>
            <a:fld id="{CC73DE13-C1E6-1A4F-BFF9-56707006A544}" type="slidenum">
              <a:rPr lang="en-US" smtClean="0"/>
              <a:pPr/>
              <a:t>‹#›</a:t>
            </a:fld>
            <a:endParaRPr lang="en-US"/>
          </a:p>
        </p:txBody>
      </p:sp>
    </p:spTree>
    <p:custDataLst>
      <p:tags r:id="rId1"/>
    </p:custDataLst>
    <p:extLst>
      <p:ext uri="{BB962C8B-B14F-4D97-AF65-F5344CB8AC3E}">
        <p14:creationId xmlns:p14="http://schemas.microsoft.com/office/powerpoint/2010/main" val="319516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EC6F3A-106D-4CDC-9846-BE41BD27DAD1}"/>
              </a:ext>
            </a:extLst>
          </p:cNvPr>
          <p:cNvSpPr/>
          <p:nvPr userDrawn="1"/>
        </p:nvSpPr>
        <p:spPr>
          <a:xfrm>
            <a:off x="0" y="0"/>
            <a:ext cx="12192000" cy="860028"/>
          </a:xfrm>
          <a:prstGeom prst="rect">
            <a:avLst/>
          </a:prstGeom>
          <a:solidFill>
            <a:srgbClr val="464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BD1FF33-6797-BF4A-9CD2-EA76A25742F2}"/>
              </a:ext>
            </a:extLst>
          </p:cNvPr>
          <p:cNvSpPr>
            <a:spLocks noGrp="1"/>
          </p:cNvSpPr>
          <p:nvPr>
            <p:ph idx="1"/>
          </p:nvPr>
        </p:nvSpPr>
        <p:spPr>
          <a:xfrm>
            <a:off x="540000" y="1440000"/>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763A00-B96C-C345-A726-25CC9FEBD58D}"/>
              </a:ext>
            </a:extLst>
          </p:cNvPr>
          <p:cNvSpPr>
            <a:spLocks noGrp="1"/>
          </p:cNvSpPr>
          <p:nvPr>
            <p:ph type="dt" sz="half" idx="10"/>
          </p:nvPr>
        </p:nvSpPr>
        <p:spPr/>
        <p:txBody>
          <a:bodyPr/>
          <a:lstStyle/>
          <a:p>
            <a:fld id="{FE2C9AEE-39D7-9A43-8E77-1873FEB2FAED}" type="datetimeFigureOut">
              <a:rPr lang="en-US" smtClean="0"/>
              <a:pPr/>
              <a:t>7/15/2021</a:t>
            </a:fld>
            <a:endParaRPr lang="en-US"/>
          </a:p>
        </p:txBody>
      </p:sp>
      <p:sp>
        <p:nvSpPr>
          <p:cNvPr id="5" name="Footer Placeholder 4">
            <a:extLst>
              <a:ext uri="{FF2B5EF4-FFF2-40B4-BE49-F238E27FC236}">
                <a16:creationId xmlns:a16="http://schemas.microsoft.com/office/drawing/2014/main" id="{11E64F17-DBA3-9C40-8B4E-ADC6C9D25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9B6C5-A9F5-DE40-A8FE-A894AE111618}"/>
              </a:ext>
            </a:extLst>
          </p:cNvPr>
          <p:cNvSpPr>
            <a:spLocks noGrp="1"/>
          </p:cNvSpPr>
          <p:nvPr>
            <p:ph type="sldNum" sz="quarter" idx="12"/>
          </p:nvPr>
        </p:nvSpPr>
        <p:spPr/>
        <p:txBody>
          <a:bodyPr/>
          <a:lstStyle/>
          <a:p>
            <a:fld id="{CC73DE13-C1E6-1A4F-BFF9-56707006A544}" type="slidenum">
              <a:rPr lang="en-US" smtClean="0"/>
              <a:pPr/>
              <a:t>‹#›</a:t>
            </a:fld>
            <a:endParaRPr lang="en-US"/>
          </a:p>
        </p:txBody>
      </p:sp>
      <p:sp>
        <p:nvSpPr>
          <p:cNvPr id="2" name="Title 1">
            <a:extLst>
              <a:ext uri="{FF2B5EF4-FFF2-40B4-BE49-F238E27FC236}">
                <a16:creationId xmlns:a16="http://schemas.microsoft.com/office/drawing/2014/main" id="{1E35A36F-92D7-9145-8F70-9E779FF3B900}"/>
              </a:ext>
            </a:extLst>
          </p:cNvPr>
          <p:cNvSpPr>
            <a:spLocks noGrp="1"/>
          </p:cNvSpPr>
          <p:nvPr>
            <p:ph type="title"/>
          </p:nvPr>
        </p:nvSpPr>
        <p:spPr>
          <a:xfrm>
            <a:off x="540000" y="1"/>
            <a:ext cx="11042400" cy="860028"/>
          </a:xfrm>
        </p:spPr>
        <p:txBody>
          <a:bodyPr>
            <a:normAutofit/>
          </a:bodyPr>
          <a:lstStyle>
            <a:lvl1pPr>
              <a:defRPr sz="3600" b="1">
                <a:solidFill>
                  <a:schemeClr val="bg1"/>
                </a:solidFill>
              </a:defRPr>
            </a:lvl1pPr>
          </a:lstStyle>
          <a:p>
            <a:r>
              <a:rPr lang="en-GB"/>
              <a:t>Click to edit Master title style</a:t>
            </a:r>
            <a:endParaRPr lang="en-US"/>
          </a:p>
        </p:txBody>
      </p:sp>
    </p:spTree>
    <p:custDataLst>
      <p:tags r:id="rId1"/>
    </p:custDataLst>
    <p:extLst>
      <p:ext uri="{BB962C8B-B14F-4D97-AF65-F5344CB8AC3E}">
        <p14:creationId xmlns:p14="http://schemas.microsoft.com/office/powerpoint/2010/main" val="2356301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C118-B2E1-AA42-8DB2-936141395D0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6AB2D19-6C2E-6A4D-9426-C2EB40D38D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D5A682-9C6C-F14D-B84C-2986AA1D7B65}"/>
              </a:ext>
            </a:extLst>
          </p:cNvPr>
          <p:cNvSpPr>
            <a:spLocks noGrp="1"/>
          </p:cNvSpPr>
          <p:nvPr>
            <p:ph type="dt" sz="half" idx="10"/>
          </p:nvPr>
        </p:nvSpPr>
        <p:spPr/>
        <p:txBody>
          <a:bodyPr/>
          <a:lstStyle/>
          <a:p>
            <a:fld id="{FE2C9AEE-39D7-9A43-8E77-1873FEB2FAED}" type="datetimeFigureOut">
              <a:rPr lang="en-US" smtClean="0"/>
              <a:pPr/>
              <a:t>7/15/2021</a:t>
            </a:fld>
            <a:endParaRPr lang="en-US"/>
          </a:p>
        </p:txBody>
      </p:sp>
      <p:sp>
        <p:nvSpPr>
          <p:cNvPr id="5" name="Footer Placeholder 4">
            <a:extLst>
              <a:ext uri="{FF2B5EF4-FFF2-40B4-BE49-F238E27FC236}">
                <a16:creationId xmlns:a16="http://schemas.microsoft.com/office/drawing/2014/main" id="{8F3C9320-ED94-EC4B-A8FF-608BFC0FE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51221-170B-724F-8524-7EDAB989680D}"/>
              </a:ext>
            </a:extLst>
          </p:cNvPr>
          <p:cNvSpPr>
            <a:spLocks noGrp="1"/>
          </p:cNvSpPr>
          <p:nvPr>
            <p:ph type="sldNum" sz="quarter" idx="12"/>
          </p:nvPr>
        </p:nvSpPr>
        <p:spPr/>
        <p:txBody>
          <a:bodyPr/>
          <a:lstStyle/>
          <a:p>
            <a:fld id="{CC73DE13-C1E6-1A4F-BFF9-56707006A544}" type="slidenum">
              <a:rPr lang="en-US" smtClean="0"/>
              <a:pPr/>
              <a:t>‹#›</a:t>
            </a:fld>
            <a:endParaRPr lang="en-US"/>
          </a:p>
        </p:txBody>
      </p:sp>
    </p:spTree>
    <p:custDataLst>
      <p:tags r:id="rId1"/>
    </p:custDataLst>
    <p:extLst>
      <p:ext uri="{BB962C8B-B14F-4D97-AF65-F5344CB8AC3E}">
        <p14:creationId xmlns:p14="http://schemas.microsoft.com/office/powerpoint/2010/main" val="3015156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AC6A-1D41-B648-A472-562FC94ABB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76F0231-8C9D-1544-9F43-CF596851A1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F9EDCF2-935F-F74E-BD87-B3FE92C66B3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22DCD1A-A288-FD4E-9B15-10233344EF61}"/>
              </a:ext>
            </a:extLst>
          </p:cNvPr>
          <p:cNvSpPr>
            <a:spLocks noGrp="1"/>
          </p:cNvSpPr>
          <p:nvPr>
            <p:ph type="dt" sz="half" idx="10"/>
          </p:nvPr>
        </p:nvSpPr>
        <p:spPr/>
        <p:txBody>
          <a:bodyPr/>
          <a:lstStyle/>
          <a:p>
            <a:fld id="{FE2C9AEE-39D7-9A43-8E77-1873FEB2FAED}" type="datetimeFigureOut">
              <a:rPr lang="en-US" smtClean="0"/>
              <a:pPr/>
              <a:t>7/15/2021</a:t>
            </a:fld>
            <a:endParaRPr lang="en-US"/>
          </a:p>
        </p:txBody>
      </p:sp>
      <p:sp>
        <p:nvSpPr>
          <p:cNvPr id="6" name="Footer Placeholder 5">
            <a:extLst>
              <a:ext uri="{FF2B5EF4-FFF2-40B4-BE49-F238E27FC236}">
                <a16:creationId xmlns:a16="http://schemas.microsoft.com/office/drawing/2014/main" id="{9C9610E1-4186-E247-8497-7B65AF312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2E0607-8A59-2441-A8C7-5156496BD7A2}"/>
              </a:ext>
            </a:extLst>
          </p:cNvPr>
          <p:cNvSpPr>
            <a:spLocks noGrp="1"/>
          </p:cNvSpPr>
          <p:nvPr>
            <p:ph type="sldNum" sz="quarter" idx="12"/>
          </p:nvPr>
        </p:nvSpPr>
        <p:spPr/>
        <p:txBody>
          <a:bodyPr/>
          <a:lstStyle/>
          <a:p>
            <a:fld id="{CC73DE13-C1E6-1A4F-BFF9-56707006A544}" type="slidenum">
              <a:rPr lang="en-US" smtClean="0"/>
              <a:pPr/>
              <a:t>‹#›</a:t>
            </a:fld>
            <a:endParaRPr lang="en-US"/>
          </a:p>
        </p:txBody>
      </p:sp>
    </p:spTree>
    <p:custDataLst>
      <p:tags r:id="rId1"/>
    </p:custDataLst>
    <p:extLst>
      <p:ext uri="{BB962C8B-B14F-4D97-AF65-F5344CB8AC3E}">
        <p14:creationId xmlns:p14="http://schemas.microsoft.com/office/powerpoint/2010/main" val="158463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EA36-E9C8-C346-A428-0EBBCDC8D48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FD4893A-973E-2D4D-AEB3-6A421EE7AB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7E506A-E17D-054A-ABDC-9DBEEF594B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7F821D7-8307-C844-8BAF-4A8A4504BA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5A5D4F8-C175-654C-939F-D1F3076E084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7DFCD4C-0112-7E49-BD94-9D43F7CFEB0F}"/>
              </a:ext>
            </a:extLst>
          </p:cNvPr>
          <p:cNvSpPr>
            <a:spLocks noGrp="1"/>
          </p:cNvSpPr>
          <p:nvPr>
            <p:ph type="dt" sz="half" idx="10"/>
          </p:nvPr>
        </p:nvSpPr>
        <p:spPr/>
        <p:txBody>
          <a:bodyPr/>
          <a:lstStyle/>
          <a:p>
            <a:fld id="{FE2C9AEE-39D7-9A43-8E77-1873FEB2FAED}" type="datetimeFigureOut">
              <a:rPr lang="en-US" smtClean="0"/>
              <a:pPr/>
              <a:t>7/15/2021</a:t>
            </a:fld>
            <a:endParaRPr lang="en-US"/>
          </a:p>
        </p:txBody>
      </p:sp>
      <p:sp>
        <p:nvSpPr>
          <p:cNvPr id="8" name="Footer Placeholder 7">
            <a:extLst>
              <a:ext uri="{FF2B5EF4-FFF2-40B4-BE49-F238E27FC236}">
                <a16:creationId xmlns:a16="http://schemas.microsoft.com/office/drawing/2014/main" id="{090D72F1-4D84-4244-9B30-26C8FEC481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4AE05C-723A-4345-9065-CEDB27500624}"/>
              </a:ext>
            </a:extLst>
          </p:cNvPr>
          <p:cNvSpPr>
            <a:spLocks noGrp="1"/>
          </p:cNvSpPr>
          <p:nvPr>
            <p:ph type="sldNum" sz="quarter" idx="12"/>
          </p:nvPr>
        </p:nvSpPr>
        <p:spPr/>
        <p:txBody>
          <a:bodyPr/>
          <a:lstStyle/>
          <a:p>
            <a:fld id="{CC73DE13-C1E6-1A4F-BFF9-56707006A544}" type="slidenum">
              <a:rPr lang="en-US" smtClean="0"/>
              <a:pPr/>
              <a:t>‹#›</a:t>
            </a:fld>
            <a:endParaRPr lang="en-US"/>
          </a:p>
        </p:txBody>
      </p:sp>
    </p:spTree>
    <p:custDataLst>
      <p:tags r:id="rId1"/>
    </p:custDataLst>
    <p:extLst>
      <p:ext uri="{BB962C8B-B14F-4D97-AF65-F5344CB8AC3E}">
        <p14:creationId xmlns:p14="http://schemas.microsoft.com/office/powerpoint/2010/main" val="3006190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D15D-5423-984C-95AB-138BCF56F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798065-CFA7-D54E-A25C-BE7576D4A181}"/>
              </a:ext>
            </a:extLst>
          </p:cNvPr>
          <p:cNvSpPr>
            <a:spLocks noGrp="1"/>
          </p:cNvSpPr>
          <p:nvPr>
            <p:ph type="dt" sz="half" idx="10"/>
          </p:nvPr>
        </p:nvSpPr>
        <p:spPr/>
        <p:txBody>
          <a:bodyPr/>
          <a:lstStyle/>
          <a:p>
            <a:fld id="{FE2C9AEE-39D7-9A43-8E77-1873FEB2FAED}" type="datetimeFigureOut">
              <a:rPr lang="en-US" smtClean="0"/>
              <a:pPr/>
              <a:t>7/15/2021</a:t>
            </a:fld>
            <a:endParaRPr lang="en-US"/>
          </a:p>
        </p:txBody>
      </p:sp>
      <p:sp>
        <p:nvSpPr>
          <p:cNvPr id="4" name="Footer Placeholder 3">
            <a:extLst>
              <a:ext uri="{FF2B5EF4-FFF2-40B4-BE49-F238E27FC236}">
                <a16:creationId xmlns:a16="http://schemas.microsoft.com/office/drawing/2014/main" id="{ABA7D9B6-82EB-9F41-AD81-CB05A497E8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E5C42F-4D1F-EC41-BB4F-3DDB635FDB57}"/>
              </a:ext>
            </a:extLst>
          </p:cNvPr>
          <p:cNvSpPr>
            <a:spLocks noGrp="1"/>
          </p:cNvSpPr>
          <p:nvPr>
            <p:ph type="sldNum" sz="quarter" idx="12"/>
          </p:nvPr>
        </p:nvSpPr>
        <p:spPr/>
        <p:txBody>
          <a:bodyPr/>
          <a:lstStyle/>
          <a:p>
            <a:fld id="{CC73DE13-C1E6-1A4F-BFF9-56707006A544}" type="slidenum">
              <a:rPr lang="en-US" smtClean="0"/>
              <a:pPr/>
              <a:t>‹#›</a:t>
            </a:fld>
            <a:endParaRPr lang="en-US"/>
          </a:p>
        </p:txBody>
      </p:sp>
    </p:spTree>
    <p:extLst>
      <p:ext uri="{BB962C8B-B14F-4D97-AF65-F5344CB8AC3E}">
        <p14:creationId xmlns:p14="http://schemas.microsoft.com/office/powerpoint/2010/main" val="2982116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BCBBD-3870-0142-8FEE-B913142D0C50}"/>
              </a:ext>
            </a:extLst>
          </p:cNvPr>
          <p:cNvSpPr>
            <a:spLocks noGrp="1"/>
          </p:cNvSpPr>
          <p:nvPr>
            <p:ph type="dt" sz="half" idx="10"/>
          </p:nvPr>
        </p:nvSpPr>
        <p:spPr/>
        <p:txBody>
          <a:bodyPr/>
          <a:lstStyle/>
          <a:p>
            <a:fld id="{FE2C9AEE-39D7-9A43-8E77-1873FEB2FAED}" type="datetimeFigureOut">
              <a:rPr lang="en-US" smtClean="0"/>
              <a:pPr/>
              <a:t>7/15/2021</a:t>
            </a:fld>
            <a:endParaRPr lang="en-US"/>
          </a:p>
        </p:txBody>
      </p:sp>
      <p:sp>
        <p:nvSpPr>
          <p:cNvPr id="3" name="Footer Placeholder 2">
            <a:extLst>
              <a:ext uri="{FF2B5EF4-FFF2-40B4-BE49-F238E27FC236}">
                <a16:creationId xmlns:a16="http://schemas.microsoft.com/office/drawing/2014/main" id="{BEE7A571-CCE4-5842-9C3D-3638609F23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2F387D-837D-BD4B-9916-EAC8C04611FD}"/>
              </a:ext>
            </a:extLst>
          </p:cNvPr>
          <p:cNvSpPr>
            <a:spLocks noGrp="1"/>
          </p:cNvSpPr>
          <p:nvPr>
            <p:ph type="sldNum" sz="quarter" idx="12"/>
          </p:nvPr>
        </p:nvSpPr>
        <p:spPr/>
        <p:txBody>
          <a:bodyPr/>
          <a:lstStyle/>
          <a:p>
            <a:fld id="{CC73DE13-C1E6-1A4F-BFF9-56707006A544}" type="slidenum">
              <a:rPr lang="en-US" smtClean="0"/>
              <a:pPr/>
              <a:t>‹#›</a:t>
            </a:fld>
            <a:endParaRPr lang="en-US"/>
          </a:p>
        </p:txBody>
      </p:sp>
    </p:spTree>
    <p:extLst>
      <p:ext uri="{BB962C8B-B14F-4D97-AF65-F5344CB8AC3E}">
        <p14:creationId xmlns:p14="http://schemas.microsoft.com/office/powerpoint/2010/main" val="295529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A17C-89FD-CC46-BE02-A019054290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EE66B4E-7E4C-FB42-B6BE-65D8C5C7CD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3F5E1D8-23A3-B94C-BF1A-EC1276EC4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66D701-486D-5046-B94E-9D082A626D13}"/>
              </a:ext>
            </a:extLst>
          </p:cNvPr>
          <p:cNvSpPr>
            <a:spLocks noGrp="1"/>
          </p:cNvSpPr>
          <p:nvPr>
            <p:ph type="dt" sz="half" idx="10"/>
          </p:nvPr>
        </p:nvSpPr>
        <p:spPr/>
        <p:txBody>
          <a:bodyPr/>
          <a:lstStyle/>
          <a:p>
            <a:fld id="{FE2C9AEE-39D7-9A43-8E77-1873FEB2FAED}" type="datetimeFigureOut">
              <a:rPr lang="en-US" smtClean="0"/>
              <a:pPr/>
              <a:t>7/15/2021</a:t>
            </a:fld>
            <a:endParaRPr lang="en-US"/>
          </a:p>
        </p:txBody>
      </p:sp>
      <p:sp>
        <p:nvSpPr>
          <p:cNvPr id="6" name="Footer Placeholder 5">
            <a:extLst>
              <a:ext uri="{FF2B5EF4-FFF2-40B4-BE49-F238E27FC236}">
                <a16:creationId xmlns:a16="http://schemas.microsoft.com/office/drawing/2014/main" id="{F526F4E7-1D1A-A84B-9FFA-EDC7B78C4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7709AF-E3EB-6C45-93E1-124854C708E9}"/>
              </a:ext>
            </a:extLst>
          </p:cNvPr>
          <p:cNvSpPr>
            <a:spLocks noGrp="1"/>
          </p:cNvSpPr>
          <p:nvPr>
            <p:ph type="sldNum" sz="quarter" idx="12"/>
          </p:nvPr>
        </p:nvSpPr>
        <p:spPr/>
        <p:txBody>
          <a:bodyPr/>
          <a:lstStyle/>
          <a:p>
            <a:fld id="{CC73DE13-C1E6-1A4F-BFF9-56707006A544}" type="slidenum">
              <a:rPr lang="en-US" smtClean="0"/>
              <a:pPr/>
              <a:t>‹#›</a:t>
            </a:fld>
            <a:endParaRPr lang="en-US"/>
          </a:p>
        </p:txBody>
      </p:sp>
    </p:spTree>
    <p:extLst>
      <p:ext uri="{BB962C8B-B14F-4D97-AF65-F5344CB8AC3E}">
        <p14:creationId xmlns:p14="http://schemas.microsoft.com/office/powerpoint/2010/main" val="417396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48D8-B00D-4128-A598-A1215EEDD3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B8EE39-C27D-4115-BE86-74697FE528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6333D2-96D0-4B08-B517-D73C8B55D09E}"/>
              </a:ext>
            </a:extLst>
          </p:cNvPr>
          <p:cNvSpPr>
            <a:spLocks noGrp="1"/>
          </p:cNvSpPr>
          <p:nvPr>
            <p:ph type="dt" sz="half" idx="10"/>
          </p:nvPr>
        </p:nvSpPr>
        <p:spPr/>
        <p:txBody>
          <a:bodyPr/>
          <a:lstStyle>
            <a:lvl1pPr>
              <a:defRPr/>
            </a:lvl1pPr>
          </a:lstStyle>
          <a:p>
            <a:pPr>
              <a:defRPr/>
            </a:pPr>
            <a:fld id="{CE34CD87-F9AE-42DE-9F5A-41A600C20F5E}" type="datetimeFigureOut">
              <a:rPr lang="en-GB"/>
              <a:pPr>
                <a:defRPr/>
              </a:pPr>
              <a:t>15/07/2021</a:t>
            </a:fld>
            <a:endParaRPr lang="en-GB"/>
          </a:p>
        </p:txBody>
      </p:sp>
      <p:sp>
        <p:nvSpPr>
          <p:cNvPr id="5" name="Footer Placeholder 4">
            <a:extLst>
              <a:ext uri="{FF2B5EF4-FFF2-40B4-BE49-F238E27FC236}">
                <a16:creationId xmlns:a16="http://schemas.microsoft.com/office/drawing/2014/main" id="{DDCDBF82-FACC-4F77-ADA9-5319D4CF8F7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949225D-39C9-4EE6-B5E3-67CC7B84DB8E}"/>
              </a:ext>
            </a:extLst>
          </p:cNvPr>
          <p:cNvSpPr>
            <a:spLocks noGrp="1"/>
          </p:cNvSpPr>
          <p:nvPr>
            <p:ph type="sldNum" sz="quarter" idx="12"/>
          </p:nvPr>
        </p:nvSpPr>
        <p:spPr/>
        <p:txBody>
          <a:bodyPr/>
          <a:lstStyle>
            <a:lvl1pPr>
              <a:defRPr/>
            </a:lvl1pPr>
          </a:lstStyle>
          <a:p>
            <a:pPr>
              <a:defRPr/>
            </a:pPr>
            <a:fld id="{82E72522-4037-468F-A051-AD38977A3294}" type="slidenum">
              <a:rPr lang="en-GB"/>
              <a:pPr>
                <a:defRPr/>
              </a:pPr>
              <a:t>‹#›</a:t>
            </a:fld>
            <a:endParaRPr lang="en-GB"/>
          </a:p>
        </p:txBody>
      </p:sp>
    </p:spTree>
    <p:extLst>
      <p:ext uri="{BB962C8B-B14F-4D97-AF65-F5344CB8AC3E}">
        <p14:creationId xmlns:p14="http://schemas.microsoft.com/office/powerpoint/2010/main" val="595776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51C9-6CF9-2447-8283-C4328A7ED7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D410CEE-513D-C247-85C0-24BB8BC64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49F474-1D77-884A-B8EE-09F225803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62DDCF-53E1-544F-8148-C0C7305DAF75}"/>
              </a:ext>
            </a:extLst>
          </p:cNvPr>
          <p:cNvSpPr>
            <a:spLocks noGrp="1"/>
          </p:cNvSpPr>
          <p:nvPr>
            <p:ph type="dt" sz="half" idx="10"/>
          </p:nvPr>
        </p:nvSpPr>
        <p:spPr/>
        <p:txBody>
          <a:bodyPr/>
          <a:lstStyle/>
          <a:p>
            <a:fld id="{FE2C9AEE-39D7-9A43-8E77-1873FEB2FAED}" type="datetimeFigureOut">
              <a:rPr lang="en-US" smtClean="0"/>
              <a:pPr/>
              <a:t>7/15/2021</a:t>
            </a:fld>
            <a:endParaRPr lang="en-US"/>
          </a:p>
        </p:txBody>
      </p:sp>
      <p:sp>
        <p:nvSpPr>
          <p:cNvPr id="6" name="Footer Placeholder 5">
            <a:extLst>
              <a:ext uri="{FF2B5EF4-FFF2-40B4-BE49-F238E27FC236}">
                <a16:creationId xmlns:a16="http://schemas.microsoft.com/office/drawing/2014/main" id="{A6013D6B-4F52-134D-9CCB-50FF1694F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AA0368-73E0-A14E-9DD8-2B1F0607AAE7}"/>
              </a:ext>
            </a:extLst>
          </p:cNvPr>
          <p:cNvSpPr>
            <a:spLocks noGrp="1"/>
          </p:cNvSpPr>
          <p:nvPr>
            <p:ph type="sldNum" sz="quarter" idx="12"/>
          </p:nvPr>
        </p:nvSpPr>
        <p:spPr/>
        <p:txBody>
          <a:bodyPr/>
          <a:lstStyle/>
          <a:p>
            <a:fld id="{CC73DE13-C1E6-1A4F-BFF9-56707006A544}" type="slidenum">
              <a:rPr lang="en-US" smtClean="0"/>
              <a:pPr/>
              <a:t>‹#›</a:t>
            </a:fld>
            <a:endParaRPr lang="en-US"/>
          </a:p>
        </p:txBody>
      </p:sp>
    </p:spTree>
    <p:extLst>
      <p:ext uri="{BB962C8B-B14F-4D97-AF65-F5344CB8AC3E}">
        <p14:creationId xmlns:p14="http://schemas.microsoft.com/office/powerpoint/2010/main" val="4201435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3CDD-5FCE-0D44-9195-50A41933D62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825D3A8-45FB-4C4D-9115-3BF34787B58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8A35FB-6E7C-AF4A-9555-3F250812D570}"/>
              </a:ext>
            </a:extLst>
          </p:cNvPr>
          <p:cNvSpPr>
            <a:spLocks noGrp="1"/>
          </p:cNvSpPr>
          <p:nvPr>
            <p:ph type="dt" sz="half" idx="10"/>
          </p:nvPr>
        </p:nvSpPr>
        <p:spPr/>
        <p:txBody>
          <a:bodyPr/>
          <a:lstStyle/>
          <a:p>
            <a:fld id="{FE2C9AEE-39D7-9A43-8E77-1873FEB2FAED}" type="datetimeFigureOut">
              <a:rPr lang="en-US" smtClean="0"/>
              <a:pPr/>
              <a:t>7/15/2021</a:t>
            </a:fld>
            <a:endParaRPr lang="en-US"/>
          </a:p>
        </p:txBody>
      </p:sp>
      <p:sp>
        <p:nvSpPr>
          <p:cNvPr id="5" name="Footer Placeholder 4">
            <a:extLst>
              <a:ext uri="{FF2B5EF4-FFF2-40B4-BE49-F238E27FC236}">
                <a16:creationId xmlns:a16="http://schemas.microsoft.com/office/drawing/2014/main" id="{B665237F-49B3-5B49-A7DC-0AD8D2417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9514F-7840-5149-B1D5-46FB3CDB5F63}"/>
              </a:ext>
            </a:extLst>
          </p:cNvPr>
          <p:cNvSpPr>
            <a:spLocks noGrp="1"/>
          </p:cNvSpPr>
          <p:nvPr>
            <p:ph type="sldNum" sz="quarter" idx="12"/>
          </p:nvPr>
        </p:nvSpPr>
        <p:spPr/>
        <p:txBody>
          <a:bodyPr/>
          <a:lstStyle/>
          <a:p>
            <a:fld id="{CC73DE13-C1E6-1A4F-BFF9-56707006A544}" type="slidenum">
              <a:rPr lang="en-US" smtClean="0"/>
              <a:pPr/>
              <a:t>‹#›</a:t>
            </a:fld>
            <a:endParaRPr lang="en-US"/>
          </a:p>
        </p:txBody>
      </p:sp>
    </p:spTree>
    <p:extLst>
      <p:ext uri="{BB962C8B-B14F-4D97-AF65-F5344CB8AC3E}">
        <p14:creationId xmlns:p14="http://schemas.microsoft.com/office/powerpoint/2010/main" val="4167138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CF9C26-9C09-BC43-8DF4-A9084B4F1F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9C31C9-D367-1349-93EA-986DFCBBD7F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0715B2-B4E5-6F42-A2CF-E6868870BE52}"/>
              </a:ext>
            </a:extLst>
          </p:cNvPr>
          <p:cNvSpPr>
            <a:spLocks noGrp="1"/>
          </p:cNvSpPr>
          <p:nvPr>
            <p:ph type="dt" sz="half" idx="10"/>
          </p:nvPr>
        </p:nvSpPr>
        <p:spPr/>
        <p:txBody>
          <a:bodyPr/>
          <a:lstStyle/>
          <a:p>
            <a:fld id="{FE2C9AEE-39D7-9A43-8E77-1873FEB2FAED}" type="datetimeFigureOut">
              <a:rPr lang="en-US" smtClean="0"/>
              <a:pPr/>
              <a:t>7/15/2021</a:t>
            </a:fld>
            <a:endParaRPr lang="en-US"/>
          </a:p>
        </p:txBody>
      </p:sp>
      <p:sp>
        <p:nvSpPr>
          <p:cNvPr id="5" name="Footer Placeholder 4">
            <a:extLst>
              <a:ext uri="{FF2B5EF4-FFF2-40B4-BE49-F238E27FC236}">
                <a16:creationId xmlns:a16="http://schemas.microsoft.com/office/drawing/2014/main" id="{345906BC-88AB-A446-9F74-7DD8E429B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3E75A-9A0E-894E-AF1A-5B2172021D31}"/>
              </a:ext>
            </a:extLst>
          </p:cNvPr>
          <p:cNvSpPr>
            <a:spLocks noGrp="1"/>
          </p:cNvSpPr>
          <p:nvPr>
            <p:ph type="sldNum" sz="quarter" idx="12"/>
          </p:nvPr>
        </p:nvSpPr>
        <p:spPr/>
        <p:txBody>
          <a:bodyPr/>
          <a:lstStyle/>
          <a:p>
            <a:fld id="{CC73DE13-C1E6-1A4F-BFF9-56707006A544}" type="slidenum">
              <a:rPr lang="en-US" smtClean="0"/>
              <a:pPr/>
              <a:t>‹#›</a:t>
            </a:fld>
            <a:endParaRPr lang="en-US"/>
          </a:p>
        </p:txBody>
      </p:sp>
    </p:spTree>
    <p:extLst>
      <p:ext uri="{BB962C8B-B14F-4D97-AF65-F5344CB8AC3E}">
        <p14:creationId xmlns:p14="http://schemas.microsoft.com/office/powerpoint/2010/main" val="3102327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83DF-FA84-49EB-AA0D-E57DD3ADF1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56CC92-1226-4659-ADF2-39609D4A2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F975AE-2236-426D-867C-B0E6FBE2FD02}"/>
              </a:ext>
            </a:extLst>
          </p:cNvPr>
          <p:cNvSpPr>
            <a:spLocks noGrp="1"/>
          </p:cNvSpPr>
          <p:nvPr>
            <p:ph type="dt" sz="half" idx="10"/>
          </p:nvPr>
        </p:nvSpPr>
        <p:spPr/>
        <p:txBody>
          <a:bodyPr/>
          <a:lstStyle/>
          <a:p>
            <a:fld id="{73DBDD59-0AD8-4EED-998F-583FA0C35F6B}" type="datetimeFigureOut">
              <a:rPr lang="en-GB" smtClean="0"/>
              <a:t>15/07/2021</a:t>
            </a:fld>
            <a:endParaRPr lang="en-GB"/>
          </a:p>
        </p:txBody>
      </p:sp>
      <p:sp>
        <p:nvSpPr>
          <p:cNvPr id="5" name="Footer Placeholder 4">
            <a:extLst>
              <a:ext uri="{FF2B5EF4-FFF2-40B4-BE49-F238E27FC236}">
                <a16:creationId xmlns:a16="http://schemas.microsoft.com/office/drawing/2014/main" id="{55F0B77C-7230-4130-8DA3-64922B7EE6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864745-1976-41F2-818C-4C71A75E3CFE}"/>
              </a:ext>
            </a:extLst>
          </p:cNvPr>
          <p:cNvSpPr>
            <a:spLocks noGrp="1"/>
          </p:cNvSpPr>
          <p:nvPr>
            <p:ph type="sldNum" sz="quarter" idx="12"/>
          </p:nvPr>
        </p:nvSpPr>
        <p:spPr/>
        <p:txBody>
          <a:bodyPr/>
          <a:lstStyle/>
          <a:p>
            <a:fld id="{4137E4A3-6D65-4479-9C01-ED23DAFB0493}" type="slidenum">
              <a:rPr lang="en-GB" smtClean="0"/>
              <a:t>‹#›</a:t>
            </a:fld>
            <a:endParaRPr lang="en-GB"/>
          </a:p>
        </p:txBody>
      </p:sp>
    </p:spTree>
    <p:extLst>
      <p:ext uri="{BB962C8B-B14F-4D97-AF65-F5344CB8AC3E}">
        <p14:creationId xmlns:p14="http://schemas.microsoft.com/office/powerpoint/2010/main" val="2581550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EF00-2895-4F45-BAC3-4A4BD29E7A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1B9B8F-D44F-402F-8984-AD0EE95E8C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5BFC36-430D-46BC-9791-030B32769091}"/>
              </a:ext>
            </a:extLst>
          </p:cNvPr>
          <p:cNvSpPr>
            <a:spLocks noGrp="1"/>
          </p:cNvSpPr>
          <p:nvPr>
            <p:ph type="dt" sz="half" idx="10"/>
          </p:nvPr>
        </p:nvSpPr>
        <p:spPr/>
        <p:txBody>
          <a:bodyPr/>
          <a:lstStyle/>
          <a:p>
            <a:fld id="{73DBDD59-0AD8-4EED-998F-583FA0C35F6B}" type="datetimeFigureOut">
              <a:rPr lang="en-GB" smtClean="0"/>
              <a:t>15/07/2021</a:t>
            </a:fld>
            <a:endParaRPr lang="en-GB"/>
          </a:p>
        </p:txBody>
      </p:sp>
      <p:sp>
        <p:nvSpPr>
          <p:cNvPr id="5" name="Footer Placeholder 4">
            <a:extLst>
              <a:ext uri="{FF2B5EF4-FFF2-40B4-BE49-F238E27FC236}">
                <a16:creationId xmlns:a16="http://schemas.microsoft.com/office/drawing/2014/main" id="{2DE4D155-C481-4CF1-9A6B-2906E46425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31636D-C906-47FB-A242-A9878FE23313}"/>
              </a:ext>
            </a:extLst>
          </p:cNvPr>
          <p:cNvSpPr>
            <a:spLocks noGrp="1"/>
          </p:cNvSpPr>
          <p:nvPr>
            <p:ph type="sldNum" sz="quarter" idx="12"/>
          </p:nvPr>
        </p:nvSpPr>
        <p:spPr/>
        <p:txBody>
          <a:bodyPr/>
          <a:lstStyle/>
          <a:p>
            <a:fld id="{4137E4A3-6D65-4479-9C01-ED23DAFB0493}" type="slidenum">
              <a:rPr lang="en-GB" smtClean="0"/>
              <a:t>‹#›</a:t>
            </a:fld>
            <a:endParaRPr lang="en-GB"/>
          </a:p>
        </p:txBody>
      </p:sp>
    </p:spTree>
    <p:extLst>
      <p:ext uri="{BB962C8B-B14F-4D97-AF65-F5344CB8AC3E}">
        <p14:creationId xmlns:p14="http://schemas.microsoft.com/office/powerpoint/2010/main" val="1152506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3992-6D4D-4A67-A1C1-7AFE5378D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8F01AD-FD19-464A-BD30-820576E437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C849FD-343D-4259-9138-A98F1171F28B}"/>
              </a:ext>
            </a:extLst>
          </p:cNvPr>
          <p:cNvSpPr>
            <a:spLocks noGrp="1"/>
          </p:cNvSpPr>
          <p:nvPr>
            <p:ph type="dt" sz="half" idx="10"/>
          </p:nvPr>
        </p:nvSpPr>
        <p:spPr/>
        <p:txBody>
          <a:bodyPr/>
          <a:lstStyle/>
          <a:p>
            <a:fld id="{73DBDD59-0AD8-4EED-998F-583FA0C35F6B}" type="datetimeFigureOut">
              <a:rPr lang="en-GB" smtClean="0"/>
              <a:t>15/07/2021</a:t>
            </a:fld>
            <a:endParaRPr lang="en-GB"/>
          </a:p>
        </p:txBody>
      </p:sp>
      <p:sp>
        <p:nvSpPr>
          <p:cNvPr id="5" name="Footer Placeholder 4">
            <a:extLst>
              <a:ext uri="{FF2B5EF4-FFF2-40B4-BE49-F238E27FC236}">
                <a16:creationId xmlns:a16="http://schemas.microsoft.com/office/drawing/2014/main" id="{EB6C7F98-9198-4D98-B926-BDDAAA57F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1DFE60-CFDD-4615-B08E-3AEF38E74084}"/>
              </a:ext>
            </a:extLst>
          </p:cNvPr>
          <p:cNvSpPr>
            <a:spLocks noGrp="1"/>
          </p:cNvSpPr>
          <p:nvPr>
            <p:ph type="sldNum" sz="quarter" idx="12"/>
          </p:nvPr>
        </p:nvSpPr>
        <p:spPr/>
        <p:txBody>
          <a:bodyPr/>
          <a:lstStyle/>
          <a:p>
            <a:fld id="{4137E4A3-6D65-4479-9C01-ED23DAFB0493}" type="slidenum">
              <a:rPr lang="en-GB" smtClean="0"/>
              <a:t>‹#›</a:t>
            </a:fld>
            <a:endParaRPr lang="en-GB"/>
          </a:p>
        </p:txBody>
      </p:sp>
    </p:spTree>
    <p:extLst>
      <p:ext uri="{BB962C8B-B14F-4D97-AF65-F5344CB8AC3E}">
        <p14:creationId xmlns:p14="http://schemas.microsoft.com/office/powerpoint/2010/main" val="4267624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1EA5-794D-45C2-B5B5-C985047BDC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00883E-EF7E-4DB2-8412-49849D757D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3E4574-A1D0-4087-9961-195E3D6474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BA6C4C-48C9-4603-8231-118B6FF9FFE8}"/>
              </a:ext>
            </a:extLst>
          </p:cNvPr>
          <p:cNvSpPr>
            <a:spLocks noGrp="1"/>
          </p:cNvSpPr>
          <p:nvPr>
            <p:ph type="dt" sz="half" idx="10"/>
          </p:nvPr>
        </p:nvSpPr>
        <p:spPr/>
        <p:txBody>
          <a:bodyPr/>
          <a:lstStyle/>
          <a:p>
            <a:fld id="{73DBDD59-0AD8-4EED-998F-583FA0C35F6B}" type="datetimeFigureOut">
              <a:rPr lang="en-GB" smtClean="0"/>
              <a:t>15/07/2021</a:t>
            </a:fld>
            <a:endParaRPr lang="en-GB"/>
          </a:p>
        </p:txBody>
      </p:sp>
      <p:sp>
        <p:nvSpPr>
          <p:cNvPr id="6" name="Footer Placeholder 5">
            <a:extLst>
              <a:ext uri="{FF2B5EF4-FFF2-40B4-BE49-F238E27FC236}">
                <a16:creationId xmlns:a16="http://schemas.microsoft.com/office/drawing/2014/main" id="{F8C40062-C719-4D9F-89A3-DB95573615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CC4742-FE92-412E-8121-4EF09C02024B}"/>
              </a:ext>
            </a:extLst>
          </p:cNvPr>
          <p:cNvSpPr>
            <a:spLocks noGrp="1"/>
          </p:cNvSpPr>
          <p:nvPr>
            <p:ph type="sldNum" sz="quarter" idx="12"/>
          </p:nvPr>
        </p:nvSpPr>
        <p:spPr/>
        <p:txBody>
          <a:bodyPr/>
          <a:lstStyle/>
          <a:p>
            <a:fld id="{4137E4A3-6D65-4479-9C01-ED23DAFB0493}" type="slidenum">
              <a:rPr lang="en-GB" smtClean="0"/>
              <a:t>‹#›</a:t>
            </a:fld>
            <a:endParaRPr lang="en-GB"/>
          </a:p>
        </p:txBody>
      </p:sp>
    </p:spTree>
    <p:extLst>
      <p:ext uri="{BB962C8B-B14F-4D97-AF65-F5344CB8AC3E}">
        <p14:creationId xmlns:p14="http://schemas.microsoft.com/office/powerpoint/2010/main" val="285163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19F7-BE29-4B26-94C8-8EC2A71B01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DD52AE-0C38-4CA5-B1C7-8B48330638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B85888-8646-4B8F-B9BD-A2031F0F5B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5FAC4A-E853-48EE-A0CB-A4A8999EC0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6F0E89-1852-462E-B824-7D6A64EDB6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EC1164-2E3C-4A18-B47B-98B104D715B4}"/>
              </a:ext>
            </a:extLst>
          </p:cNvPr>
          <p:cNvSpPr>
            <a:spLocks noGrp="1"/>
          </p:cNvSpPr>
          <p:nvPr>
            <p:ph type="dt" sz="half" idx="10"/>
          </p:nvPr>
        </p:nvSpPr>
        <p:spPr/>
        <p:txBody>
          <a:bodyPr/>
          <a:lstStyle/>
          <a:p>
            <a:fld id="{73DBDD59-0AD8-4EED-998F-583FA0C35F6B}" type="datetimeFigureOut">
              <a:rPr lang="en-GB" smtClean="0"/>
              <a:t>15/07/2021</a:t>
            </a:fld>
            <a:endParaRPr lang="en-GB"/>
          </a:p>
        </p:txBody>
      </p:sp>
      <p:sp>
        <p:nvSpPr>
          <p:cNvPr id="8" name="Footer Placeholder 7">
            <a:extLst>
              <a:ext uri="{FF2B5EF4-FFF2-40B4-BE49-F238E27FC236}">
                <a16:creationId xmlns:a16="http://schemas.microsoft.com/office/drawing/2014/main" id="{9236164C-839B-4F37-A71C-0D57664128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508327-2FD2-4DF7-9458-9FB1BFB7A52F}"/>
              </a:ext>
            </a:extLst>
          </p:cNvPr>
          <p:cNvSpPr>
            <a:spLocks noGrp="1"/>
          </p:cNvSpPr>
          <p:nvPr>
            <p:ph type="sldNum" sz="quarter" idx="12"/>
          </p:nvPr>
        </p:nvSpPr>
        <p:spPr/>
        <p:txBody>
          <a:bodyPr/>
          <a:lstStyle/>
          <a:p>
            <a:fld id="{4137E4A3-6D65-4479-9C01-ED23DAFB0493}" type="slidenum">
              <a:rPr lang="en-GB" smtClean="0"/>
              <a:t>‹#›</a:t>
            </a:fld>
            <a:endParaRPr lang="en-GB"/>
          </a:p>
        </p:txBody>
      </p:sp>
    </p:spTree>
    <p:extLst>
      <p:ext uri="{BB962C8B-B14F-4D97-AF65-F5344CB8AC3E}">
        <p14:creationId xmlns:p14="http://schemas.microsoft.com/office/powerpoint/2010/main" val="3883642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DDA0-73C8-4054-9394-60568B6940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096C3A-817E-41B0-995B-B8B2416DBC94}"/>
              </a:ext>
            </a:extLst>
          </p:cNvPr>
          <p:cNvSpPr>
            <a:spLocks noGrp="1"/>
          </p:cNvSpPr>
          <p:nvPr>
            <p:ph type="dt" sz="half" idx="10"/>
          </p:nvPr>
        </p:nvSpPr>
        <p:spPr/>
        <p:txBody>
          <a:bodyPr/>
          <a:lstStyle/>
          <a:p>
            <a:fld id="{73DBDD59-0AD8-4EED-998F-583FA0C35F6B}" type="datetimeFigureOut">
              <a:rPr lang="en-GB" smtClean="0"/>
              <a:t>15/07/2021</a:t>
            </a:fld>
            <a:endParaRPr lang="en-GB"/>
          </a:p>
        </p:txBody>
      </p:sp>
      <p:sp>
        <p:nvSpPr>
          <p:cNvPr id="4" name="Footer Placeholder 3">
            <a:extLst>
              <a:ext uri="{FF2B5EF4-FFF2-40B4-BE49-F238E27FC236}">
                <a16:creationId xmlns:a16="http://schemas.microsoft.com/office/drawing/2014/main" id="{14F9A41A-946E-41FD-B06A-E4837BF27D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BFE48F-7B89-4D93-9DF4-10EFDBE51B72}"/>
              </a:ext>
            </a:extLst>
          </p:cNvPr>
          <p:cNvSpPr>
            <a:spLocks noGrp="1"/>
          </p:cNvSpPr>
          <p:nvPr>
            <p:ph type="sldNum" sz="quarter" idx="12"/>
          </p:nvPr>
        </p:nvSpPr>
        <p:spPr/>
        <p:txBody>
          <a:bodyPr/>
          <a:lstStyle/>
          <a:p>
            <a:fld id="{4137E4A3-6D65-4479-9C01-ED23DAFB0493}" type="slidenum">
              <a:rPr lang="en-GB" smtClean="0"/>
              <a:t>‹#›</a:t>
            </a:fld>
            <a:endParaRPr lang="en-GB"/>
          </a:p>
        </p:txBody>
      </p:sp>
    </p:spTree>
    <p:extLst>
      <p:ext uri="{BB962C8B-B14F-4D97-AF65-F5344CB8AC3E}">
        <p14:creationId xmlns:p14="http://schemas.microsoft.com/office/powerpoint/2010/main" val="457813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79569-6C21-45FD-A51D-4FA793BFC261}"/>
              </a:ext>
            </a:extLst>
          </p:cNvPr>
          <p:cNvSpPr>
            <a:spLocks noGrp="1"/>
          </p:cNvSpPr>
          <p:nvPr>
            <p:ph type="dt" sz="half" idx="10"/>
          </p:nvPr>
        </p:nvSpPr>
        <p:spPr/>
        <p:txBody>
          <a:bodyPr/>
          <a:lstStyle/>
          <a:p>
            <a:fld id="{73DBDD59-0AD8-4EED-998F-583FA0C35F6B}" type="datetimeFigureOut">
              <a:rPr lang="en-GB" smtClean="0"/>
              <a:t>15/07/2021</a:t>
            </a:fld>
            <a:endParaRPr lang="en-GB"/>
          </a:p>
        </p:txBody>
      </p:sp>
      <p:sp>
        <p:nvSpPr>
          <p:cNvPr id="3" name="Footer Placeholder 2">
            <a:extLst>
              <a:ext uri="{FF2B5EF4-FFF2-40B4-BE49-F238E27FC236}">
                <a16:creationId xmlns:a16="http://schemas.microsoft.com/office/drawing/2014/main" id="{F0109748-90DE-4829-9CC7-2E9F877DE7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617671-0468-4CA6-8469-54B9F6D41DB4}"/>
              </a:ext>
            </a:extLst>
          </p:cNvPr>
          <p:cNvSpPr>
            <a:spLocks noGrp="1"/>
          </p:cNvSpPr>
          <p:nvPr>
            <p:ph type="sldNum" sz="quarter" idx="12"/>
          </p:nvPr>
        </p:nvSpPr>
        <p:spPr/>
        <p:txBody>
          <a:bodyPr/>
          <a:lstStyle/>
          <a:p>
            <a:fld id="{4137E4A3-6D65-4479-9C01-ED23DAFB0493}" type="slidenum">
              <a:rPr lang="en-GB" smtClean="0"/>
              <a:t>‹#›</a:t>
            </a:fld>
            <a:endParaRPr lang="en-GB"/>
          </a:p>
        </p:txBody>
      </p:sp>
    </p:spTree>
    <p:extLst>
      <p:ext uri="{BB962C8B-B14F-4D97-AF65-F5344CB8AC3E}">
        <p14:creationId xmlns:p14="http://schemas.microsoft.com/office/powerpoint/2010/main" val="326319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C04A-9EFE-4C90-99C7-EF661F9962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F26EFA-5942-44D8-8A46-FFB92C43DA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E80D02-AE55-4414-BC21-AE8AC4D2FBCE}"/>
              </a:ext>
            </a:extLst>
          </p:cNvPr>
          <p:cNvSpPr>
            <a:spLocks noGrp="1"/>
          </p:cNvSpPr>
          <p:nvPr>
            <p:ph type="dt" sz="half" idx="10"/>
          </p:nvPr>
        </p:nvSpPr>
        <p:spPr/>
        <p:txBody>
          <a:bodyPr/>
          <a:lstStyle>
            <a:lvl1pPr>
              <a:defRPr/>
            </a:lvl1pPr>
          </a:lstStyle>
          <a:p>
            <a:pPr>
              <a:defRPr/>
            </a:pPr>
            <a:fld id="{19CC0D20-C71A-4C78-86CE-54517B8F4980}" type="datetimeFigureOut">
              <a:rPr lang="en-GB"/>
              <a:pPr>
                <a:defRPr/>
              </a:pPr>
              <a:t>15/07/2021</a:t>
            </a:fld>
            <a:endParaRPr lang="en-GB"/>
          </a:p>
        </p:txBody>
      </p:sp>
      <p:sp>
        <p:nvSpPr>
          <p:cNvPr id="5" name="Footer Placeholder 4">
            <a:extLst>
              <a:ext uri="{FF2B5EF4-FFF2-40B4-BE49-F238E27FC236}">
                <a16:creationId xmlns:a16="http://schemas.microsoft.com/office/drawing/2014/main" id="{1FDEDDC9-EC4F-4377-9FE8-E7DE586894C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6C799C2-AAA1-44A8-B533-F77CD603490E}"/>
              </a:ext>
            </a:extLst>
          </p:cNvPr>
          <p:cNvSpPr>
            <a:spLocks noGrp="1"/>
          </p:cNvSpPr>
          <p:nvPr>
            <p:ph type="sldNum" sz="quarter" idx="12"/>
          </p:nvPr>
        </p:nvSpPr>
        <p:spPr/>
        <p:txBody>
          <a:bodyPr/>
          <a:lstStyle>
            <a:lvl1pPr>
              <a:defRPr/>
            </a:lvl1pPr>
          </a:lstStyle>
          <a:p>
            <a:pPr>
              <a:defRPr/>
            </a:pPr>
            <a:fld id="{69BCCCE5-2EDE-4A49-B4E7-ACAB5C978E2B}" type="slidenum">
              <a:rPr lang="en-GB"/>
              <a:pPr>
                <a:defRPr/>
              </a:pPr>
              <a:t>‹#›</a:t>
            </a:fld>
            <a:endParaRPr lang="en-GB"/>
          </a:p>
        </p:txBody>
      </p:sp>
    </p:spTree>
    <p:extLst>
      <p:ext uri="{BB962C8B-B14F-4D97-AF65-F5344CB8AC3E}">
        <p14:creationId xmlns:p14="http://schemas.microsoft.com/office/powerpoint/2010/main" val="2150307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6A11-278F-44C6-BF34-63A8F4CE46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A14197-2019-418E-A218-C257D2866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C62FCF-CDCC-4A48-A209-5490269E4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47929-EF26-4A18-8522-FCDFF696BF9A}"/>
              </a:ext>
            </a:extLst>
          </p:cNvPr>
          <p:cNvSpPr>
            <a:spLocks noGrp="1"/>
          </p:cNvSpPr>
          <p:nvPr>
            <p:ph type="dt" sz="half" idx="10"/>
          </p:nvPr>
        </p:nvSpPr>
        <p:spPr/>
        <p:txBody>
          <a:bodyPr/>
          <a:lstStyle/>
          <a:p>
            <a:fld id="{73DBDD59-0AD8-4EED-998F-583FA0C35F6B}" type="datetimeFigureOut">
              <a:rPr lang="en-GB" smtClean="0"/>
              <a:t>15/07/2021</a:t>
            </a:fld>
            <a:endParaRPr lang="en-GB"/>
          </a:p>
        </p:txBody>
      </p:sp>
      <p:sp>
        <p:nvSpPr>
          <p:cNvPr id="6" name="Footer Placeholder 5">
            <a:extLst>
              <a:ext uri="{FF2B5EF4-FFF2-40B4-BE49-F238E27FC236}">
                <a16:creationId xmlns:a16="http://schemas.microsoft.com/office/drawing/2014/main" id="{0E35B3D0-D2C7-4346-B7D5-87A275C4A3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D4E148-4602-4FCD-9D03-485BD7195C8C}"/>
              </a:ext>
            </a:extLst>
          </p:cNvPr>
          <p:cNvSpPr>
            <a:spLocks noGrp="1"/>
          </p:cNvSpPr>
          <p:nvPr>
            <p:ph type="sldNum" sz="quarter" idx="12"/>
          </p:nvPr>
        </p:nvSpPr>
        <p:spPr/>
        <p:txBody>
          <a:bodyPr/>
          <a:lstStyle/>
          <a:p>
            <a:fld id="{4137E4A3-6D65-4479-9C01-ED23DAFB0493}" type="slidenum">
              <a:rPr lang="en-GB" smtClean="0"/>
              <a:t>‹#›</a:t>
            </a:fld>
            <a:endParaRPr lang="en-GB"/>
          </a:p>
        </p:txBody>
      </p:sp>
    </p:spTree>
    <p:extLst>
      <p:ext uri="{BB962C8B-B14F-4D97-AF65-F5344CB8AC3E}">
        <p14:creationId xmlns:p14="http://schemas.microsoft.com/office/powerpoint/2010/main" val="4098266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9CC1-F241-494E-8700-2F71A82896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2F4CF1-6E75-419D-88BD-9A1C8722D2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48D5A5-6E01-4FDB-BFC5-4628F8E96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F76789-5BCE-42F0-8DEC-3EEE12500894}"/>
              </a:ext>
            </a:extLst>
          </p:cNvPr>
          <p:cNvSpPr>
            <a:spLocks noGrp="1"/>
          </p:cNvSpPr>
          <p:nvPr>
            <p:ph type="dt" sz="half" idx="10"/>
          </p:nvPr>
        </p:nvSpPr>
        <p:spPr/>
        <p:txBody>
          <a:bodyPr/>
          <a:lstStyle/>
          <a:p>
            <a:fld id="{73DBDD59-0AD8-4EED-998F-583FA0C35F6B}" type="datetimeFigureOut">
              <a:rPr lang="en-GB" smtClean="0"/>
              <a:t>15/07/2021</a:t>
            </a:fld>
            <a:endParaRPr lang="en-GB"/>
          </a:p>
        </p:txBody>
      </p:sp>
      <p:sp>
        <p:nvSpPr>
          <p:cNvPr id="6" name="Footer Placeholder 5">
            <a:extLst>
              <a:ext uri="{FF2B5EF4-FFF2-40B4-BE49-F238E27FC236}">
                <a16:creationId xmlns:a16="http://schemas.microsoft.com/office/drawing/2014/main" id="{7BB2B246-E0F7-497D-B580-9C16EACB97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489A6F-7249-4FFC-BCE1-52FFA6D750A2}"/>
              </a:ext>
            </a:extLst>
          </p:cNvPr>
          <p:cNvSpPr>
            <a:spLocks noGrp="1"/>
          </p:cNvSpPr>
          <p:nvPr>
            <p:ph type="sldNum" sz="quarter" idx="12"/>
          </p:nvPr>
        </p:nvSpPr>
        <p:spPr/>
        <p:txBody>
          <a:bodyPr/>
          <a:lstStyle/>
          <a:p>
            <a:fld id="{4137E4A3-6D65-4479-9C01-ED23DAFB0493}" type="slidenum">
              <a:rPr lang="en-GB" smtClean="0"/>
              <a:t>‹#›</a:t>
            </a:fld>
            <a:endParaRPr lang="en-GB"/>
          </a:p>
        </p:txBody>
      </p:sp>
    </p:spTree>
    <p:extLst>
      <p:ext uri="{BB962C8B-B14F-4D97-AF65-F5344CB8AC3E}">
        <p14:creationId xmlns:p14="http://schemas.microsoft.com/office/powerpoint/2010/main" val="1385410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17F87-8829-42D8-B7F2-ED4D473302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E827BC-9242-42BE-9DBF-4BE0F4BAC9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C5E1B1-27A9-4502-A518-5A9FA2837539}"/>
              </a:ext>
            </a:extLst>
          </p:cNvPr>
          <p:cNvSpPr>
            <a:spLocks noGrp="1"/>
          </p:cNvSpPr>
          <p:nvPr>
            <p:ph type="dt" sz="half" idx="10"/>
          </p:nvPr>
        </p:nvSpPr>
        <p:spPr/>
        <p:txBody>
          <a:bodyPr/>
          <a:lstStyle/>
          <a:p>
            <a:fld id="{73DBDD59-0AD8-4EED-998F-583FA0C35F6B}" type="datetimeFigureOut">
              <a:rPr lang="en-GB" smtClean="0"/>
              <a:t>15/07/2021</a:t>
            </a:fld>
            <a:endParaRPr lang="en-GB"/>
          </a:p>
        </p:txBody>
      </p:sp>
      <p:sp>
        <p:nvSpPr>
          <p:cNvPr id="5" name="Footer Placeholder 4">
            <a:extLst>
              <a:ext uri="{FF2B5EF4-FFF2-40B4-BE49-F238E27FC236}">
                <a16:creationId xmlns:a16="http://schemas.microsoft.com/office/drawing/2014/main" id="{757BBB7C-991F-4574-9FEA-2014351DC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B43CEE-377B-497E-8CF9-E811002039E2}"/>
              </a:ext>
            </a:extLst>
          </p:cNvPr>
          <p:cNvSpPr>
            <a:spLocks noGrp="1"/>
          </p:cNvSpPr>
          <p:nvPr>
            <p:ph type="sldNum" sz="quarter" idx="12"/>
          </p:nvPr>
        </p:nvSpPr>
        <p:spPr/>
        <p:txBody>
          <a:bodyPr/>
          <a:lstStyle/>
          <a:p>
            <a:fld id="{4137E4A3-6D65-4479-9C01-ED23DAFB0493}" type="slidenum">
              <a:rPr lang="en-GB" smtClean="0"/>
              <a:t>‹#›</a:t>
            </a:fld>
            <a:endParaRPr lang="en-GB"/>
          </a:p>
        </p:txBody>
      </p:sp>
    </p:spTree>
    <p:extLst>
      <p:ext uri="{BB962C8B-B14F-4D97-AF65-F5344CB8AC3E}">
        <p14:creationId xmlns:p14="http://schemas.microsoft.com/office/powerpoint/2010/main" val="538313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799E96-1B8F-4D5F-812C-524D89F400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3E237E-EEB0-4E13-B66C-C94B269031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4F2633-85A5-42C3-A7C0-6DCD2B33C1B8}"/>
              </a:ext>
            </a:extLst>
          </p:cNvPr>
          <p:cNvSpPr>
            <a:spLocks noGrp="1"/>
          </p:cNvSpPr>
          <p:nvPr>
            <p:ph type="dt" sz="half" idx="10"/>
          </p:nvPr>
        </p:nvSpPr>
        <p:spPr/>
        <p:txBody>
          <a:bodyPr/>
          <a:lstStyle/>
          <a:p>
            <a:fld id="{73DBDD59-0AD8-4EED-998F-583FA0C35F6B}" type="datetimeFigureOut">
              <a:rPr lang="en-GB" smtClean="0"/>
              <a:t>15/07/2021</a:t>
            </a:fld>
            <a:endParaRPr lang="en-GB"/>
          </a:p>
        </p:txBody>
      </p:sp>
      <p:sp>
        <p:nvSpPr>
          <p:cNvPr id="5" name="Footer Placeholder 4">
            <a:extLst>
              <a:ext uri="{FF2B5EF4-FFF2-40B4-BE49-F238E27FC236}">
                <a16:creationId xmlns:a16="http://schemas.microsoft.com/office/drawing/2014/main" id="{3323DEBF-2A34-4659-B610-83FA80BA62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A95830-2961-4E7F-AF41-BA7B26837555}"/>
              </a:ext>
            </a:extLst>
          </p:cNvPr>
          <p:cNvSpPr>
            <a:spLocks noGrp="1"/>
          </p:cNvSpPr>
          <p:nvPr>
            <p:ph type="sldNum" sz="quarter" idx="12"/>
          </p:nvPr>
        </p:nvSpPr>
        <p:spPr/>
        <p:txBody>
          <a:bodyPr/>
          <a:lstStyle/>
          <a:p>
            <a:fld id="{4137E4A3-6D65-4479-9C01-ED23DAFB0493}" type="slidenum">
              <a:rPr lang="en-GB" smtClean="0"/>
              <a:t>‹#›</a:t>
            </a:fld>
            <a:endParaRPr lang="en-GB"/>
          </a:p>
        </p:txBody>
      </p:sp>
    </p:spTree>
    <p:extLst>
      <p:ext uri="{BB962C8B-B14F-4D97-AF65-F5344CB8AC3E}">
        <p14:creationId xmlns:p14="http://schemas.microsoft.com/office/powerpoint/2010/main" val="269607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860E-5153-493F-AC11-AC5630AEF3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45A3FF-F07D-4ECA-B638-E22BCE20F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558464-EF09-4E9A-B23A-BEDADAF519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8C4A42F-D37A-4C92-8A13-705D78AAFFEB}"/>
              </a:ext>
            </a:extLst>
          </p:cNvPr>
          <p:cNvSpPr>
            <a:spLocks noGrp="1"/>
          </p:cNvSpPr>
          <p:nvPr>
            <p:ph type="dt" sz="half" idx="10"/>
          </p:nvPr>
        </p:nvSpPr>
        <p:spPr/>
        <p:txBody>
          <a:bodyPr/>
          <a:lstStyle>
            <a:lvl1pPr>
              <a:defRPr/>
            </a:lvl1pPr>
          </a:lstStyle>
          <a:p>
            <a:pPr>
              <a:defRPr/>
            </a:pPr>
            <a:fld id="{0017726E-861A-488A-BA95-AEB8D92A9372}" type="datetimeFigureOut">
              <a:rPr lang="en-GB"/>
              <a:pPr>
                <a:defRPr/>
              </a:pPr>
              <a:t>15/07/2021</a:t>
            </a:fld>
            <a:endParaRPr lang="en-GB"/>
          </a:p>
        </p:txBody>
      </p:sp>
      <p:sp>
        <p:nvSpPr>
          <p:cNvPr id="6" name="Footer Placeholder 4">
            <a:extLst>
              <a:ext uri="{FF2B5EF4-FFF2-40B4-BE49-F238E27FC236}">
                <a16:creationId xmlns:a16="http://schemas.microsoft.com/office/drawing/2014/main" id="{EFB44C9C-2D55-4A27-87DC-87D48DB5A84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96A884A-1649-49E0-A221-23DB3FCD7473}"/>
              </a:ext>
            </a:extLst>
          </p:cNvPr>
          <p:cNvSpPr>
            <a:spLocks noGrp="1"/>
          </p:cNvSpPr>
          <p:nvPr>
            <p:ph type="sldNum" sz="quarter" idx="12"/>
          </p:nvPr>
        </p:nvSpPr>
        <p:spPr/>
        <p:txBody>
          <a:bodyPr/>
          <a:lstStyle>
            <a:lvl1pPr>
              <a:defRPr/>
            </a:lvl1pPr>
          </a:lstStyle>
          <a:p>
            <a:pPr>
              <a:defRPr/>
            </a:pPr>
            <a:fld id="{8BBCE94B-EA22-4FE7-AEC9-762C0963895E}" type="slidenum">
              <a:rPr lang="en-GB"/>
              <a:pPr>
                <a:defRPr/>
              </a:pPr>
              <a:t>‹#›</a:t>
            </a:fld>
            <a:endParaRPr lang="en-GB"/>
          </a:p>
        </p:txBody>
      </p:sp>
    </p:spTree>
    <p:extLst>
      <p:ext uri="{BB962C8B-B14F-4D97-AF65-F5344CB8AC3E}">
        <p14:creationId xmlns:p14="http://schemas.microsoft.com/office/powerpoint/2010/main" val="57324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BA08-8F63-4DD7-B952-2E66A61A16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45112F-9C09-4F8F-8DA0-D111AECE95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AC70D-CF40-4CAC-BC2E-023D9B6A8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E836A8-1E68-4F8B-A551-A096B8F569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094BDE-A493-47EC-8621-D7D2F2A5DD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E4AAA58-C1ED-4C8E-A011-9018B88EC806}"/>
              </a:ext>
            </a:extLst>
          </p:cNvPr>
          <p:cNvSpPr>
            <a:spLocks noGrp="1"/>
          </p:cNvSpPr>
          <p:nvPr>
            <p:ph type="dt" sz="half" idx="10"/>
          </p:nvPr>
        </p:nvSpPr>
        <p:spPr/>
        <p:txBody>
          <a:bodyPr/>
          <a:lstStyle>
            <a:lvl1pPr>
              <a:defRPr/>
            </a:lvl1pPr>
          </a:lstStyle>
          <a:p>
            <a:pPr>
              <a:defRPr/>
            </a:pPr>
            <a:fld id="{F5D15E96-82CE-4751-B93C-206A3CDD5CFA}" type="datetimeFigureOut">
              <a:rPr lang="en-GB"/>
              <a:pPr>
                <a:defRPr/>
              </a:pPr>
              <a:t>15/07/2021</a:t>
            </a:fld>
            <a:endParaRPr lang="en-GB"/>
          </a:p>
        </p:txBody>
      </p:sp>
      <p:sp>
        <p:nvSpPr>
          <p:cNvPr id="8" name="Footer Placeholder 4">
            <a:extLst>
              <a:ext uri="{FF2B5EF4-FFF2-40B4-BE49-F238E27FC236}">
                <a16:creationId xmlns:a16="http://schemas.microsoft.com/office/drawing/2014/main" id="{388EEF4C-C590-4B51-861F-283B5EE822E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932102D-69BE-4AE2-82F9-68932E87EDAA}"/>
              </a:ext>
            </a:extLst>
          </p:cNvPr>
          <p:cNvSpPr>
            <a:spLocks noGrp="1"/>
          </p:cNvSpPr>
          <p:nvPr>
            <p:ph type="sldNum" sz="quarter" idx="12"/>
          </p:nvPr>
        </p:nvSpPr>
        <p:spPr/>
        <p:txBody>
          <a:bodyPr/>
          <a:lstStyle>
            <a:lvl1pPr>
              <a:defRPr/>
            </a:lvl1pPr>
          </a:lstStyle>
          <a:p>
            <a:pPr>
              <a:defRPr/>
            </a:pPr>
            <a:fld id="{8E34B5F7-D860-4778-9338-78830EE57210}" type="slidenum">
              <a:rPr lang="en-GB"/>
              <a:pPr>
                <a:defRPr/>
              </a:pPr>
              <a:t>‹#›</a:t>
            </a:fld>
            <a:endParaRPr lang="en-GB"/>
          </a:p>
        </p:txBody>
      </p:sp>
    </p:spTree>
    <p:extLst>
      <p:ext uri="{BB962C8B-B14F-4D97-AF65-F5344CB8AC3E}">
        <p14:creationId xmlns:p14="http://schemas.microsoft.com/office/powerpoint/2010/main" val="170215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8D4A-3133-4C65-B0FF-36FB99AF5253}"/>
              </a:ext>
            </a:extLst>
          </p:cNvPr>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7A1F2C68-1A1D-4062-A146-FDF830A59E2B}"/>
              </a:ext>
            </a:extLst>
          </p:cNvPr>
          <p:cNvSpPr>
            <a:spLocks noGrp="1"/>
          </p:cNvSpPr>
          <p:nvPr>
            <p:ph type="dt" sz="half" idx="10"/>
          </p:nvPr>
        </p:nvSpPr>
        <p:spPr/>
        <p:txBody>
          <a:bodyPr/>
          <a:lstStyle>
            <a:lvl1pPr>
              <a:defRPr/>
            </a:lvl1pPr>
          </a:lstStyle>
          <a:p>
            <a:pPr>
              <a:defRPr/>
            </a:pPr>
            <a:fld id="{3091520D-F276-44AA-847B-5F367823C0BE}" type="datetimeFigureOut">
              <a:rPr lang="en-GB"/>
              <a:pPr>
                <a:defRPr/>
              </a:pPr>
              <a:t>15/07/2021</a:t>
            </a:fld>
            <a:endParaRPr lang="en-GB"/>
          </a:p>
        </p:txBody>
      </p:sp>
      <p:sp>
        <p:nvSpPr>
          <p:cNvPr id="4" name="Footer Placeholder 4">
            <a:extLst>
              <a:ext uri="{FF2B5EF4-FFF2-40B4-BE49-F238E27FC236}">
                <a16:creationId xmlns:a16="http://schemas.microsoft.com/office/drawing/2014/main" id="{F8D5CE51-C2E8-42E8-A2DB-9DDA2ABC0556}"/>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7EEA492-C981-454E-B6B9-CF2A4D8B03A5}"/>
              </a:ext>
            </a:extLst>
          </p:cNvPr>
          <p:cNvSpPr>
            <a:spLocks noGrp="1"/>
          </p:cNvSpPr>
          <p:nvPr>
            <p:ph type="sldNum" sz="quarter" idx="12"/>
          </p:nvPr>
        </p:nvSpPr>
        <p:spPr/>
        <p:txBody>
          <a:bodyPr/>
          <a:lstStyle>
            <a:lvl1pPr>
              <a:defRPr/>
            </a:lvl1pPr>
          </a:lstStyle>
          <a:p>
            <a:pPr>
              <a:defRPr/>
            </a:pPr>
            <a:fld id="{77BCDDE6-0BBC-4835-B6C4-816F7D505694}" type="slidenum">
              <a:rPr lang="en-GB"/>
              <a:pPr>
                <a:defRPr/>
              </a:pPr>
              <a:t>‹#›</a:t>
            </a:fld>
            <a:endParaRPr lang="en-GB"/>
          </a:p>
        </p:txBody>
      </p:sp>
    </p:spTree>
    <p:extLst>
      <p:ext uri="{BB962C8B-B14F-4D97-AF65-F5344CB8AC3E}">
        <p14:creationId xmlns:p14="http://schemas.microsoft.com/office/powerpoint/2010/main" val="139479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E96E49-B885-47BF-A533-FA52EB188248}"/>
              </a:ext>
            </a:extLst>
          </p:cNvPr>
          <p:cNvSpPr>
            <a:spLocks noGrp="1"/>
          </p:cNvSpPr>
          <p:nvPr>
            <p:ph type="dt" sz="half" idx="10"/>
          </p:nvPr>
        </p:nvSpPr>
        <p:spPr/>
        <p:txBody>
          <a:bodyPr/>
          <a:lstStyle>
            <a:lvl1pPr>
              <a:defRPr/>
            </a:lvl1pPr>
          </a:lstStyle>
          <a:p>
            <a:pPr>
              <a:defRPr/>
            </a:pPr>
            <a:fld id="{DA7B63E4-1769-47DF-8E22-966108112751}" type="datetimeFigureOut">
              <a:rPr lang="en-GB"/>
              <a:pPr>
                <a:defRPr/>
              </a:pPr>
              <a:t>15/07/2021</a:t>
            </a:fld>
            <a:endParaRPr lang="en-GB"/>
          </a:p>
        </p:txBody>
      </p:sp>
      <p:sp>
        <p:nvSpPr>
          <p:cNvPr id="3" name="Footer Placeholder 4">
            <a:extLst>
              <a:ext uri="{FF2B5EF4-FFF2-40B4-BE49-F238E27FC236}">
                <a16:creationId xmlns:a16="http://schemas.microsoft.com/office/drawing/2014/main" id="{9F3AA5F9-4FD2-4B73-8768-C8A6DA4015CE}"/>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BDFD6D8-9DC2-43D8-9092-CABAB46DA341}"/>
              </a:ext>
            </a:extLst>
          </p:cNvPr>
          <p:cNvSpPr>
            <a:spLocks noGrp="1"/>
          </p:cNvSpPr>
          <p:nvPr>
            <p:ph type="sldNum" sz="quarter" idx="12"/>
          </p:nvPr>
        </p:nvSpPr>
        <p:spPr/>
        <p:txBody>
          <a:bodyPr/>
          <a:lstStyle>
            <a:lvl1pPr>
              <a:defRPr/>
            </a:lvl1pPr>
          </a:lstStyle>
          <a:p>
            <a:pPr>
              <a:defRPr/>
            </a:pPr>
            <a:fld id="{0052D610-AAA9-4E89-BF5E-3A24F9AD254C}" type="slidenum">
              <a:rPr lang="en-GB"/>
              <a:pPr>
                <a:defRPr/>
              </a:pPr>
              <a:t>‹#›</a:t>
            </a:fld>
            <a:endParaRPr lang="en-GB"/>
          </a:p>
        </p:txBody>
      </p:sp>
    </p:spTree>
    <p:extLst>
      <p:ext uri="{BB962C8B-B14F-4D97-AF65-F5344CB8AC3E}">
        <p14:creationId xmlns:p14="http://schemas.microsoft.com/office/powerpoint/2010/main" val="176291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B1BA-B302-412A-BB4D-1436C470C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349475-3347-4C0F-B227-06A03BAE3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EA7A44-6365-4D3B-823C-15D9871B4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0CB3B67-1061-410A-850C-06BEC6A77686}"/>
              </a:ext>
            </a:extLst>
          </p:cNvPr>
          <p:cNvSpPr>
            <a:spLocks noGrp="1"/>
          </p:cNvSpPr>
          <p:nvPr>
            <p:ph type="dt" sz="half" idx="10"/>
          </p:nvPr>
        </p:nvSpPr>
        <p:spPr/>
        <p:txBody>
          <a:bodyPr/>
          <a:lstStyle>
            <a:lvl1pPr>
              <a:defRPr/>
            </a:lvl1pPr>
          </a:lstStyle>
          <a:p>
            <a:pPr>
              <a:defRPr/>
            </a:pPr>
            <a:fld id="{BEBFBE28-78E3-40F8-B9B1-B626E4971653}" type="datetimeFigureOut">
              <a:rPr lang="en-GB"/>
              <a:pPr>
                <a:defRPr/>
              </a:pPr>
              <a:t>15/07/2021</a:t>
            </a:fld>
            <a:endParaRPr lang="en-GB"/>
          </a:p>
        </p:txBody>
      </p:sp>
      <p:sp>
        <p:nvSpPr>
          <p:cNvPr id="6" name="Footer Placeholder 4">
            <a:extLst>
              <a:ext uri="{FF2B5EF4-FFF2-40B4-BE49-F238E27FC236}">
                <a16:creationId xmlns:a16="http://schemas.microsoft.com/office/drawing/2014/main" id="{E3D13BB6-AF71-48EE-9F3F-A8D0ED28755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94A9B55-316E-41F4-BDDB-34CF6E9BFECE}"/>
              </a:ext>
            </a:extLst>
          </p:cNvPr>
          <p:cNvSpPr>
            <a:spLocks noGrp="1"/>
          </p:cNvSpPr>
          <p:nvPr>
            <p:ph type="sldNum" sz="quarter" idx="12"/>
          </p:nvPr>
        </p:nvSpPr>
        <p:spPr/>
        <p:txBody>
          <a:bodyPr/>
          <a:lstStyle>
            <a:lvl1pPr>
              <a:defRPr/>
            </a:lvl1pPr>
          </a:lstStyle>
          <a:p>
            <a:pPr>
              <a:defRPr/>
            </a:pPr>
            <a:fld id="{A58A3166-D7AD-48AE-B322-5AFEB49ABBAB}" type="slidenum">
              <a:rPr lang="en-GB"/>
              <a:pPr>
                <a:defRPr/>
              </a:pPr>
              <a:t>‹#›</a:t>
            </a:fld>
            <a:endParaRPr lang="en-GB"/>
          </a:p>
        </p:txBody>
      </p:sp>
    </p:spTree>
    <p:extLst>
      <p:ext uri="{BB962C8B-B14F-4D97-AF65-F5344CB8AC3E}">
        <p14:creationId xmlns:p14="http://schemas.microsoft.com/office/powerpoint/2010/main" val="320099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2C23-EC8E-47EE-8ED7-7F836CC12F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178239-89E9-4E4D-8328-B35712883DD9}"/>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a:ext uri="{FF2B5EF4-FFF2-40B4-BE49-F238E27FC236}">
                <a16:creationId xmlns:a16="http://schemas.microsoft.com/office/drawing/2014/main" id="{2B5DA848-0318-4E97-A25E-7FCF767B1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0069797-119E-4825-98CA-D7D0289127E1}"/>
              </a:ext>
            </a:extLst>
          </p:cNvPr>
          <p:cNvSpPr>
            <a:spLocks noGrp="1"/>
          </p:cNvSpPr>
          <p:nvPr>
            <p:ph type="dt" sz="half" idx="10"/>
          </p:nvPr>
        </p:nvSpPr>
        <p:spPr/>
        <p:txBody>
          <a:bodyPr/>
          <a:lstStyle>
            <a:lvl1pPr>
              <a:defRPr/>
            </a:lvl1pPr>
          </a:lstStyle>
          <a:p>
            <a:pPr>
              <a:defRPr/>
            </a:pPr>
            <a:fld id="{C042C67C-905D-41D1-B785-3B21D07D1638}" type="datetimeFigureOut">
              <a:rPr lang="en-GB"/>
              <a:pPr>
                <a:defRPr/>
              </a:pPr>
              <a:t>15/07/2021</a:t>
            </a:fld>
            <a:endParaRPr lang="en-GB"/>
          </a:p>
        </p:txBody>
      </p:sp>
      <p:sp>
        <p:nvSpPr>
          <p:cNvPr id="6" name="Footer Placeholder 4">
            <a:extLst>
              <a:ext uri="{FF2B5EF4-FFF2-40B4-BE49-F238E27FC236}">
                <a16:creationId xmlns:a16="http://schemas.microsoft.com/office/drawing/2014/main" id="{E1336A95-D5DF-47AF-83D6-25827EAE0BE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035BC01-EC8A-4848-BCFB-08984548D556}"/>
              </a:ext>
            </a:extLst>
          </p:cNvPr>
          <p:cNvSpPr>
            <a:spLocks noGrp="1"/>
          </p:cNvSpPr>
          <p:nvPr>
            <p:ph type="sldNum" sz="quarter" idx="12"/>
          </p:nvPr>
        </p:nvSpPr>
        <p:spPr/>
        <p:txBody>
          <a:bodyPr/>
          <a:lstStyle>
            <a:lvl1pPr>
              <a:defRPr/>
            </a:lvl1pPr>
          </a:lstStyle>
          <a:p>
            <a:pPr>
              <a:defRPr/>
            </a:pPr>
            <a:fld id="{7E8152EF-E348-4A27-A4FD-F78CB30CFA67}" type="slidenum">
              <a:rPr lang="en-GB"/>
              <a:pPr>
                <a:defRPr/>
              </a:pPr>
              <a:t>‹#›</a:t>
            </a:fld>
            <a:endParaRPr lang="en-GB"/>
          </a:p>
        </p:txBody>
      </p:sp>
    </p:spTree>
    <p:extLst>
      <p:ext uri="{BB962C8B-B14F-4D97-AF65-F5344CB8AC3E}">
        <p14:creationId xmlns:p14="http://schemas.microsoft.com/office/powerpoint/2010/main" val="273828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AC15AE5-22FC-4A74-995C-35B09854C92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7140AD9E-7FA0-4153-A074-67A748D9A48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C6040B-7BFB-4B6A-9882-A83782E7A9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7D1DD53-058D-4697-B768-6E70072FF9A4}" type="datetimeFigureOut">
              <a:rPr lang="en-GB"/>
              <a:pPr>
                <a:defRPr/>
              </a:pPr>
              <a:t>15/07/2021</a:t>
            </a:fld>
            <a:endParaRPr lang="en-GB"/>
          </a:p>
        </p:txBody>
      </p:sp>
      <p:sp>
        <p:nvSpPr>
          <p:cNvPr id="5" name="Footer Placeholder 4">
            <a:extLst>
              <a:ext uri="{FF2B5EF4-FFF2-40B4-BE49-F238E27FC236}">
                <a16:creationId xmlns:a16="http://schemas.microsoft.com/office/drawing/2014/main" id="{F9D74E0B-1945-4145-801D-5CE672B26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6B08EEA2-4BC7-4BBA-BD28-3D5CE3FAF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A84D355-8D95-4D4C-9D58-03BDF1F3000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01B24E-E786-BE48-98AB-1B40A30B6A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563121-B9C6-754E-8392-41AF764CAD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D0FA0B-2710-BC49-98F3-C088BECE1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C9AEE-39D7-9A43-8E77-1873FEB2FAED}" type="datetimeFigureOut">
              <a:rPr lang="en-US" smtClean="0"/>
              <a:pPr/>
              <a:t>7/15/2021</a:t>
            </a:fld>
            <a:endParaRPr lang="en-US"/>
          </a:p>
        </p:txBody>
      </p:sp>
      <p:sp>
        <p:nvSpPr>
          <p:cNvPr id="5" name="Footer Placeholder 4">
            <a:extLst>
              <a:ext uri="{FF2B5EF4-FFF2-40B4-BE49-F238E27FC236}">
                <a16:creationId xmlns:a16="http://schemas.microsoft.com/office/drawing/2014/main" id="{6A34A5BA-130A-4D48-AC24-C67718E4D9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FAD9D2-485F-2348-9550-E32B6A771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3DE13-C1E6-1A4F-BFF9-56707006A544}" type="slidenum">
              <a:rPr lang="en-US" smtClean="0"/>
              <a:pPr/>
              <a:t>‹#›</a:t>
            </a:fld>
            <a:endParaRPr lang="en-US"/>
          </a:p>
        </p:txBody>
      </p:sp>
    </p:spTree>
    <p:custDataLst>
      <p:tags r:id="rId13"/>
    </p:custDataLst>
    <p:extLst>
      <p:ext uri="{BB962C8B-B14F-4D97-AF65-F5344CB8AC3E}">
        <p14:creationId xmlns:p14="http://schemas.microsoft.com/office/powerpoint/2010/main" val="1444461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3122C-61F2-4566-BC14-ACB6E8C54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37C10-A902-4136-841F-AFF885A9A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9FBDA0-4644-43FB-95D8-F7EB44933D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BDD59-0AD8-4EED-998F-583FA0C35F6B}" type="datetimeFigureOut">
              <a:rPr lang="en-GB" smtClean="0"/>
              <a:t>15/07/2021</a:t>
            </a:fld>
            <a:endParaRPr lang="en-GB"/>
          </a:p>
        </p:txBody>
      </p:sp>
      <p:sp>
        <p:nvSpPr>
          <p:cNvPr id="5" name="Footer Placeholder 4">
            <a:extLst>
              <a:ext uri="{FF2B5EF4-FFF2-40B4-BE49-F238E27FC236}">
                <a16:creationId xmlns:a16="http://schemas.microsoft.com/office/drawing/2014/main" id="{82C1D558-9159-495D-8DF6-F82389A429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E24E81-5CB7-4C96-ABF0-2B39AC5EF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7E4A3-6D65-4479-9C01-ED23DAFB0493}" type="slidenum">
              <a:rPr lang="en-GB" smtClean="0"/>
              <a:t>‹#›</a:t>
            </a:fld>
            <a:endParaRPr lang="en-GB"/>
          </a:p>
        </p:txBody>
      </p:sp>
    </p:spTree>
    <p:extLst>
      <p:ext uri="{BB962C8B-B14F-4D97-AF65-F5344CB8AC3E}">
        <p14:creationId xmlns:p14="http://schemas.microsoft.com/office/powerpoint/2010/main" val="415821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cotlanddeanery.nhs.scot/trainee-information/scottish-foundation-school/current-trainees/" TargetMode="External"/><Relationship Id="rId2" Type="http://schemas.openxmlformats.org/officeDocument/2006/relationships/hyperlink" Target="https://foundationprogramme.nhs.uk/curriculum/new-uk-foundation-programme-curriculum-202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notesSlide" Target="../notesSlides/notesSlide2.xml"/><Relationship Id="rId7"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5A190E72-D030-4905-9E1D-B3F70B84AE2B}"/>
              </a:ext>
            </a:extLst>
          </p:cNvPr>
          <p:cNvSpPr>
            <a:spLocks noGrp="1" noChangeArrowheads="1"/>
          </p:cNvSpPr>
          <p:nvPr>
            <p:ph type="ctrTitle"/>
          </p:nvPr>
        </p:nvSpPr>
        <p:spPr/>
        <p:txBody>
          <a:bodyPr/>
          <a:lstStyle/>
          <a:p>
            <a:pPr eaLnBrk="1" hangingPunct="1"/>
            <a:r>
              <a:rPr lang="en-GB" altLang="en-US" b="1"/>
              <a:t>F2 Induction</a:t>
            </a:r>
          </a:p>
        </p:txBody>
      </p:sp>
      <p:sp>
        <p:nvSpPr>
          <p:cNvPr id="2051" name="Subtitle 2">
            <a:extLst>
              <a:ext uri="{FF2B5EF4-FFF2-40B4-BE49-F238E27FC236}">
                <a16:creationId xmlns:a16="http://schemas.microsoft.com/office/drawing/2014/main" id="{9AA856C5-E998-4EA9-A494-15168D43FF1D}"/>
              </a:ext>
            </a:extLst>
          </p:cNvPr>
          <p:cNvSpPr>
            <a:spLocks noGrp="1" noChangeArrowheads="1"/>
          </p:cNvSpPr>
          <p:nvPr>
            <p:ph type="subTitle" idx="1"/>
          </p:nvPr>
        </p:nvSpPr>
        <p:spPr/>
        <p:txBody>
          <a:bodyPr/>
          <a:lstStyle/>
          <a:p>
            <a:pPr eaLnBrk="1" hangingPunct="1"/>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A5BB-E592-41E3-9638-45E693E76AE3}"/>
              </a:ext>
            </a:extLst>
          </p:cNvPr>
          <p:cNvSpPr>
            <a:spLocks noGrp="1"/>
          </p:cNvSpPr>
          <p:nvPr>
            <p:ph type="title"/>
          </p:nvPr>
        </p:nvSpPr>
        <p:spPr/>
        <p:txBody>
          <a:bodyPr/>
          <a:lstStyle/>
          <a:p>
            <a:r>
              <a:rPr lang="en-GB" dirty="0"/>
              <a:t>Curriculum</a:t>
            </a:r>
          </a:p>
        </p:txBody>
      </p:sp>
      <p:pic>
        <p:nvPicPr>
          <p:cNvPr id="8" name="Content Placeholder 7" descr="Graphical user interface, text, application&#10;&#10;Description automatically generated">
            <a:extLst>
              <a:ext uri="{FF2B5EF4-FFF2-40B4-BE49-F238E27FC236}">
                <a16:creationId xmlns:a16="http://schemas.microsoft.com/office/drawing/2014/main" id="{34732C99-7864-462E-84C6-AE57CB4A0C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1520" y="1361680"/>
            <a:ext cx="8780967" cy="5414723"/>
          </a:xfrm>
        </p:spPr>
      </p:pic>
    </p:spTree>
    <p:extLst>
      <p:ext uri="{BB962C8B-B14F-4D97-AF65-F5344CB8AC3E}">
        <p14:creationId xmlns:p14="http://schemas.microsoft.com/office/powerpoint/2010/main" val="330912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9648EF-34FB-481F-A9A9-FBE10CC895DF}"/>
              </a:ext>
            </a:extLst>
          </p:cNvPr>
          <p:cNvPicPr/>
          <p:nvPr/>
        </p:nvPicPr>
        <p:blipFill>
          <a:blip r:embed="rId3"/>
          <a:stretch>
            <a:fillRect/>
          </a:stretch>
        </p:blipFill>
        <p:spPr>
          <a:xfrm>
            <a:off x="1300480" y="579120"/>
            <a:ext cx="9631680" cy="5628640"/>
          </a:xfrm>
          <a:prstGeom prst="rect">
            <a:avLst/>
          </a:prstGeom>
          <a:noFill/>
          <a:ln>
            <a:noFill/>
            <a:prstDash/>
          </a:ln>
        </p:spPr>
      </p:pic>
    </p:spTree>
    <p:extLst>
      <p:ext uri="{BB962C8B-B14F-4D97-AF65-F5344CB8AC3E}">
        <p14:creationId xmlns:p14="http://schemas.microsoft.com/office/powerpoint/2010/main" val="1628556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964779E3-7C44-4E22-B666-3E9C020F4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7840"/>
            <a:ext cx="12192000" cy="7238840"/>
          </a:xfrm>
          <a:prstGeom prst="rect">
            <a:avLst/>
          </a:prstGeom>
        </p:spPr>
      </p:pic>
    </p:spTree>
    <p:extLst>
      <p:ext uri="{BB962C8B-B14F-4D97-AF65-F5344CB8AC3E}">
        <p14:creationId xmlns:p14="http://schemas.microsoft.com/office/powerpoint/2010/main" val="319989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28E1-80EE-4D68-A760-DB9564A97AF4}"/>
              </a:ext>
            </a:extLst>
          </p:cNvPr>
          <p:cNvSpPr>
            <a:spLocks noGrp="1"/>
          </p:cNvSpPr>
          <p:nvPr>
            <p:ph type="title"/>
          </p:nvPr>
        </p:nvSpPr>
        <p:spPr/>
        <p:txBody>
          <a:bodyPr/>
          <a:lstStyle/>
          <a:p>
            <a:r>
              <a:rPr lang="en-US" dirty="0">
                <a:cs typeface="Calibri Light"/>
              </a:rPr>
              <a:t>Supervised Learning Events</a:t>
            </a:r>
            <a:endParaRPr lang="en-US" dirty="0"/>
          </a:p>
        </p:txBody>
      </p:sp>
      <p:sp>
        <p:nvSpPr>
          <p:cNvPr id="3" name="Content Placeholder 2">
            <a:extLst>
              <a:ext uri="{FF2B5EF4-FFF2-40B4-BE49-F238E27FC236}">
                <a16:creationId xmlns:a16="http://schemas.microsoft.com/office/drawing/2014/main" id="{95C78764-C854-4DCD-AF4F-9B7A00150DE4}"/>
              </a:ext>
            </a:extLst>
          </p:cNvPr>
          <p:cNvSpPr>
            <a:spLocks noGrp="1"/>
          </p:cNvSpPr>
          <p:nvPr>
            <p:ph idx="1"/>
          </p:nvPr>
        </p:nvSpPr>
        <p:spPr/>
        <p:txBody>
          <a:bodyPr/>
          <a:lstStyle/>
          <a:p>
            <a:r>
              <a:rPr lang="en-US" dirty="0">
                <a:cs typeface="Calibri"/>
              </a:rPr>
              <a:t>Mini CEX, DOPs, CBD, DCT</a:t>
            </a:r>
          </a:p>
          <a:p>
            <a:r>
              <a:rPr lang="en-US" dirty="0">
                <a:ea typeface="+mn-lt"/>
                <a:cs typeface="+mn-lt"/>
              </a:rPr>
              <a:t>A couple of new ones - </a:t>
            </a:r>
          </a:p>
          <a:p>
            <a:endParaRPr lang="en-US" dirty="0">
              <a:ea typeface="+mn-lt"/>
              <a:cs typeface="+mn-lt"/>
            </a:endParaRPr>
          </a:p>
          <a:p>
            <a:pPr marL="285750" indent="-285750">
              <a:lnSpc>
                <a:spcPct val="100000"/>
              </a:lnSpc>
              <a:spcBef>
                <a:spcPts val="0"/>
              </a:spcBef>
              <a:spcAft>
                <a:spcPts val="600"/>
              </a:spcAft>
              <a:buFont typeface="Arial,Sans-Serif" panose="020B0604020202020204" pitchFamily="34" charset="0"/>
            </a:pPr>
            <a:r>
              <a:rPr lang="en-US" b="1" dirty="0">
                <a:ea typeface="+mn-lt"/>
                <a:cs typeface="+mn-lt"/>
              </a:rPr>
              <a:t>LEARN </a:t>
            </a:r>
            <a:r>
              <a:rPr lang="en-GB" dirty="0">
                <a:ea typeface="+mn-lt"/>
                <a:cs typeface="+mn-lt"/>
              </a:rPr>
              <a:t>– Learning encounter and reflection note – can use in place of CEX, DOPs, CBD and other forms of evidence </a:t>
            </a:r>
            <a:r>
              <a:rPr lang="en-GB" dirty="0" err="1">
                <a:ea typeface="+mn-lt"/>
                <a:cs typeface="+mn-lt"/>
              </a:rPr>
              <a:t>eg</a:t>
            </a:r>
            <a:r>
              <a:rPr lang="en-GB" dirty="0">
                <a:ea typeface="+mn-lt"/>
                <a:cs typeface="+mn-lt"/>
              </a:rPr>
              <a:t> performance in simulation</a:t>
            </a:r>
            <a:endParaRPr lang="en-US" dirty="0">
              <a:ea typeface="+mn-lt"/>
              <a:cs typeface="+mn-lt"/>
            </a:endParaRPr>
          </a:p>
          <a:p>
            <a:pPr marL="285750" indent="-285750">
              <a:lnSpc>
                <a:spcPct val="100000"/>
              </a:lnSpc>
              <a:spcBef>
                <a:spcPts val="0"/>
              </a:spcBef>
              <a:spcAft>
                <a:spcPts val="600"/>
              </a:spcAft>
              <a:buFont typeface="Arial,Sans-Serif" panose="020B0604020202020204" pitchFamily="34" charset="0"/>
            </a:pPr>
            <a:endParaRPr lang="en-US" dirty="0">
              <a:ea typeface="+mn-lt"/>
              <a:cs typeface="+mn-lt"/>
            </a:endParaRPr>
          </a:p>
          <a:p>
            <a:pPr marL="285750" indent="-285750">
              <a:lnSpc>
                <a:spcPct val="100000"/>
              </a:lnSpc>
              <a:spcBef>
                <a:spcPts val="0"/>
              </a:spcBef>
              <a:spcAft>
                <a:spcPts val="600"/>
              </a:spcAft>
              <a:buFont typeface="Arial,Sans-Serif" panose="020B0604020202020204" pitchFamily="34" charset="0"/>
            </a:pPr>
            <a:r>
              <a:rPr lang="en-US" b="1" dirty="0">
                <a:ea typeface="+mn-lt"/>
                <a:cs typeface="+mn-lt"/>
              </a:rPr>
              <a:t>LEADER </a:t>
            </a:r>
            <a:r>
              <a:rPr lang="en-US" dirty="0">
                <a:ea typeface="+mn-lt"/>
                <a:cs typeface="+mn-lt"/>
              </a:rPr>
              <a:t>–</a:t>
            </a:r>
            <a:r>
              <a:rPr lang="en-GB" dirty="0">
                <a:ea typeface="+mn-lt"/>
                <a:cs typeface="+mn-lt"/>
              </a:rPr>
              <a:t> record feedback of event where demonstrated leadership skills</a:t>
            </a: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181466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E723-762A-48E9-B5B0-DC99D184A5A5}"/>
              </a:ext>
            </a:extLst>
          </p:cNvPr>
          <p:cNvSpPr>
            <a:spLocks noGrp="1"/>
          </p:cNvSpPr>
          <p:nvPr>
            <p:ph type="title"/>
          </p:nvPr>
        </p:nvSpPr>
        <p:spPr/>
        <p:txBody>
          <a:bodyPr/>
          <a:lstStyle/>
          <a:p>
            <a:r>
              <a:rPr lang="en-US" dirty="0">
                <a:cs typeface="Calibri Light"/>
              </a:rPr>
              <a:t>Supervised Learning Events</a:t>
            </a:r>
            <a:endParaRPr lang="en-US" dirty="0"/>
          </a:p>
        </p:txBody>
      </p:sp>
      <p:sp>
        <p:nvSpPr>
          <p:cNvPr id="3" name="Content Placeholder 2">
            <a:extLst>
              <a:ext uri="{FF2B5EF4-FFF2-40B4-BE49-F238E27FC236}">
                <a16:creationId xmlns:a16="http://schemas.microsoft.com/office/drawing/2014/main" id="{D9C27305-30DA-48C8-ADBB-150F7817A7EB}"/>
              </a:ext>
            </a:extLst>
          </p:cNvPr>
          <p:cNvSpPr>
            <a:spLocks noGrp="1"/>
          </p:cNvSpPr>
          <p:nvPr>
            <p:ph idx="1"/>
          </p:nvPr>
        </p:nvSpPr>
        <p:spPr/>
        <p:txBody>
          <a:bodyPr/>
          <a:lstStyle/>
          <a:p>
            <a:r>
              <a:rPr lang="en-US" dirty="0">
                <a:cs typeface="Calibri"/>
              </a:rPr>
              <a:t>No minimum number required</a:t>
            </a:r>
          </a:p>
          <a:p>
            <a:pPr marL="0" indent="0">
              <a:buNone/>
            </a:pPr>
            <a:endParaRPr lang="en-US" sz="800" dirty="0">
              <a:cs typeface="Calibri"/>
            </a:endParaRPr>
          </a:p>
          <a:p>
            <a:r>
              <a:rPr lang="en-US">
                <a:cs typeface="Calibri"/>
              </a:rPr>
              <a:t>Curriculum states “</a:t>
            </a:r>
            <a:r>
              <a:rPr lang="en-US" dirty="0">
                <a:ea typeface="+mn-lt"/>
                <a:cs typeface="+mn-lt"/>
              </a:rPr>
              <a:t>sufficient” evidence needs to be provided for FPCs</a:t>
            </a:r>
            <a:endParaRPr lang="en-US" dirty="0">
              <a:cs typeface="Calibri"/>
            </a:endParaRPr>
          </a:p>
          <a:p>
            <a:r>
              <a:rPr lang="en-US" dirty="0">
                <a:ea typeface="+mn-lt"/>
                <a:cs typeface="+mn-lt"/>
              </a:rPr>
              <a:t>Also states</a:t>
            </a:r>
          </a:p>
          <a:p>
            <a:pPr lvl="1" indent="0"/>
            <a:r>
              <a:rPr lang="en-US" dirty="0">
                <a:ea typeface="+mn-lt"/>
                <a:cs typeface="+mn-lt"/>
              </a:rPr>
              <a:t>Evidence to satisfy FPC1-5 should include direct observation of at least 5 clinical encounters (SLEs) and specific life support capabilities in FPC2.</a:t>
            </a:r>
            <a:endParaRPr lang="en-US" dirty="0">
              <a:cs typeface="Calibri"/>
            </a:endParaRPr>
          </a:p>
          <a:p>
            <a:r>
              <a:rPr lang="en-US" dirty="0">
                <a:cs typeface="Calibri"/>
              </a:rPr>
              <a:t>Hierarchy of evidence – SLEs best (does)</a:t>
            </a:r>
          </a:p>
          <a:p>
            <a:r>
              <a:rPr lang="en-US" dirty="0">
                <a:cs typeface="Calibri"/>
              </a:rPr>
              <a:t>A </a:t>
            </a:r>
            <a:r>
              <a:rPr lang="en-US" b="1" dirty="0">
                <a:cs typeface="Calibri"/>
              </a:rPr>
              <a:t>range </a:t>
            </a:r>
            <a:r>
              <a:rPr lang="en-US" dirty="0">
                <a:cs typeface="Calibri"/>
              </a:rPr>
              <a:t>of evidence expected for FPCs</a:t>
            </a:r>
          </a:p>
          <a:p>
            <a:r>
              <a:rPr lang="en-US" dirty="0">
                <a:cs typeface="Calibri"/>
              </a:rPr>
              <a:t>FPC2 </a:t>
            </a:r>
            <a:r>
              <a:rPr lang="en-US" b="1" dirty="0">
                <a:cs typeface="Calibri"/>
              </a:rPr>
              <a:t>must </a:t>
            </a:r>
            <a:r>
              <a:rPr lang="en-US" dirty="0">
                <a:cs typeface="Calibri"/>
              </a:rPr>
              <a:t>be evidenced with capabilities demonstrated</a:t>
            </a:r>
          </a:p>
          <a:p>
            <a:r>
              <a:rPr lang="en-US" dirty="0">
                <a:cs typeface="Calibri"/>
              </a:rPr>
              <a:t>SLEs are great way to learn, done in workplace – not your free time!</a:t>
            </a:r>
          </a:p>
        </p:txBody>
      </p:sp>
    </p:spTree>
    <p:extLst>
      <p:ext uri="{BB962C8B-B14F-4D97-AF65-F5344CB8AC3E}">
        <p14:creationId xmlns:p14="http://schemas.microsoft.com/office/powerpoint/2010/main" val="367180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10FB-1EFE-4BFF-85EE-4428C395FB39}"/>
              </a:ext>
            </a:extLst>
          </p:cNvPr>
          <p:cNvSpPr>
            <a:spLocks noGrp="1"/>
          </p:cNvSpPr>
          <p:nvPr>
            <p:ph type="title"/>
          </p:nvPr>
        </p:nvSpPr>
        <p:spPr/>
        <p:txBody>
          <a:bodyPr/>
          <a:lstStyle/>
          <a:p>
            <a:r>
              <a:rPr lang="en-GB" dirty="0">
                <a:latin typeface="+mn-lt"/>
              </a:rPr>
              <a:t>Placement Supervision Group (PSG)</a:t>
            </a:r>
          </a:p>
        </p:txBody>
      </p:sp>
      <p:sp>
        <p:nvSpPr>
          <p:cNvPr id="3" name="Content Placeholder 2">
            <a:extLst>
              <a:ext uri="{FF2B5EF4-FFF2-40B4-BE49-F238E27FC236}">
                <a16:creationId xmlns:a16="http://schemas.microsoft.com/office/drawing/2014/main" id="{5A68FE31-DA9C-45B0-AA7A-09D5FDDEA4BE}"/>
              </a:ext>
            </a:extLst>
          </p:cNvPr>
          <p:cNvSpPr>
            <a:spLocks noGrp="1"/>
          </p:cNvSpPr>
          <p:nvPr>
            <p:ph idx="1"/>
          </p:nvPr>
        </p:nvSpPr>
        <p:spPr/>
        <p:txBody>
          <a:bodyPr vert="horz" lIns="91440" tIns="45720" rIns="91440" bIns="45720" rtlCol="0" anchor="t">
            <a:normAutofit fontScale="70000" lnSpcReduction="20000"/>
          </a:bodyPr>
          <a:lstStyle/>
          <a:p>
            <a:pPr marL="0" indent="0">
              <a:buNone/>
            </a:pPr>
            <a:endParaRPr lang="en-GB" dirty="0"/>
          </a:p>
          <a:p>
            <a:r>
              <a:rPr lang="en-GB" dirty="0"/>
              <a:t>Feedback from senior healthcare professionals</a:t>
            </a:r>
          </a:p>
          <a:p>
            <a:endParaRPr lang="en-GB" dirty="0"/>
          </a:p>
          <a:p>
            <a:r>
              <a:rPr lang="en-GB" dirty="0"/>
              <a:t>Clinical and professional practice</a:t>
            </a:r>
          </a:p>
          <a:p>
            <a:endParaRPr lang="en-GB" dirty="0"/>
          </a:p>
          <a:p>
            <a:r>
              <a:rPr lang="en-GB" dirty="0"/>
              <a:t>Form </a:t>
            </a:r>
            <a:r>
              <a:rPr lang="en-GB" b="1" dirty="0"/>
              <a:t>generated by supervisor</a:t>
            </a:r>
            <a:r>
              <a:rPr lang="en-GB" dirty="0"/>
              <a:t> at initial meeting</a:t>
            </a:r>
            <a:endParaRPr lang="en-GB" dirty="0">
              <a:cs typeface="Calibri"/>
            </a:endParaRPr>
          </a:p>
          <a:p>
            <a:pPr lvl="1"/>
            <a:r>
              <a:rPr lang="en-GB" dirty="0">
                <a:cs typeface="Calibri"/>
              </a:rPr>
              <a:t>Supervisor will send tickets at appropriate time to group members</a:t>
            </a:r>
          </a:p>
          <a:p>
            <a:endParaRPr lang="en-GB" dirty="0"/>
          </a:p>
          <a:p>
            <a:r>
              <a:rPr lang="en-GB" dirty="0"/>
              <a:t>Informs supervisor’s end of placement report</a:t>
            </a:r>
          </a:p>
          <a:p>
            <a:pPr marL="0" indent="0">
              <a:buNone/>
            </a:pPr>
            <a:endParaRPr lang="en-GB" dirty="0"/>
          </a:p>
          <a:p>
            <a:r>
              <a:rPr lang="en-GB" dirty="0"/>
              <a:t>Good opportunity to show excellence in your training</a:t>
            </a:r>
            <a:endParaRPr lang="en-GB" dirty="0">
              <a:cs typeface="Calibri"/>
            </a:endParaRPr>
          </a:p>
          <a:p>
            <a:endParaRPr lang="en-GB" dirty="0"/>
          </a:p>
          <a:p>
            <a:r>
              <a:rPr lang="en-GB" dirty="0"/>
              <a:t>1 satisfactory PSG per year mandatory (post 1 or 2)</a:t>
            </a:r>
          </a:p>
        </p:txBody>
      </p:sp>
    </p:spTree>
    <p:extLst>
      <p:ext uri="{BB962C8B-B14F-4D97-AF65-F5344CB8AC3E}">
        <p14:creationId xmlns:p14="http://schemas.microsoft.com/office/powerpoint/2010/main" val="492834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01A7-D73E-421F-9299-8D67AE0F2064}"/>
              </a:ext>
            </a:extLst>
          </p:cNvPr>
          <p:cNvSpPr>
            <a:spLocks noGrp="1"/>
          </p:cNvSpPr>
          <p:nvPr>
            <p:ph type="title"/>
          </p:nvPr>
        </p:nvSpPr>
        <p:spPr/>
        <p:txBody>
          <a:bodyPr/>
          <a:lstStyle/>
          <a:p>
            <a:r>
              <a:rPr lang="en-US" dirty="0">
                <a:cs typeface="Calibri Light"/>
              </a:rPr>
              <a:t>Placement Supervision Group</a:t>
            </a:r>
            <a:endParaRPr lang="en-US" dirty="0"/>
          </a:p>
        </p:txBody>
      </p:sp>
      <p:sp>
        <p:nvSpPr>
          <p:cNvPr id="3" name="Content Placeholder 2">
            <a:extLst>
              <a:ext uri="{FF2B5EF4-FFF2-40B4-BE49-F238E27FC236}">
                <a16:creationId xmlns:a16="http://schemas.microsoft.com/office/drawing/2014/main" id="{621E2477-77AF-418F-970D-C3F3E2790D21}"/>
              </a:ext>
            </a:extLst>
          </p:cNvPr>
          <p:cNvSpPr>
            <a:spLocks noGrp="1"/>
          </p:cNvSpPr>
          <p:nvPr>
            <p:ph idx="1"/>
          </p:nvPr>
        </p:nvSpPr>
        <p:spPr/>
        <p:txBody>
          <a:bodyPr/>
          <a:lstStyle/>
          <a:p>
            <a:endParaRPr lang="en-US"/>
          </a:p>
        </p:txBody>
      </p:sp>
      <p:pic>
        <p:nvPicPr>
          <p:cNvPr id="5" name="Content Placeholder 3" descr="Graphical user interface, text, application&#10;&#10;Description automatically generated">
            <a:extLst>
              <a:ext uri="{FF2B5EF4-FFF2-40B4-BE49-F238E27FC236}">
                <a16:creationId xmlns:a16="http://schemas.microsoft.com/office/drawing/2014/main" id="{2BB8B452-2B14-4B18-BE97-08D5EB8636D5}"/>
              </a:ext>
            </a:extLst>
          </p:cNvPr>
          <p:cNvPicPr>
            <a:picLocks/>
          </p:cNvPicPr>
          <p:nvPr/>
        </p:nvPicPr>
        <p:blipFill>
          <a:blip r:embed="rId3"/>
          <a:stretch>
            <a:fillRect/>
          </a:stretch>
        </p:blipFill>
        <p:spPr bwMode="auto">
          <a:xfrm>
            <a:off x="936839" y="1766435"/>
            <a:ext cx="10216228" cy="4460194"/>
          </a:xfrm>
          <a:prstGeom prst="rect">
            <a:avLst/>
          </a:prstGeom>
          <a:noFill/>
          <a:ln>
            <a:noFill/>
            <a:prstDash/>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890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C668-01FD-4393-9BA6-B734EA6DC947}"/>
              </a:ext>
            </a:extLst>
          </p:cNvPr>
          <p:cNvSpPr>
            <a:spLocks noGrp="1"/>
          </p:cNvSpPr>
          <p:nvPr>
            <p:ph type="title"/>
          </p:nvPr>
        </p:nvSpPr>
        <p:spPr/>
        <p:txBody>
          <a:bodyPr/>
          <a:lstStyle/>
          <a:p>
            <a:r>
              <a:rPr lang="en-GB" dirty="0">
                <a:latin typeface="+mn-lt"/>
              </a:rPr>
              <a:t>Summary Narrative </a:t>
            </a:r>
          </a:p>
        </p:txBody>
      </p:sp>
      <p:sp>
        <p:nvSpPr>
          <p:cNvPr id="3" name="Content Placeholder 2">
            <a:extLst>
              <a:ext uri="{FF2B5EF4-FFF2-40B4-BE49-F238E27FC236}">
                <a16:creationId xmlns:a16="http://schemas.microsoft.com/office/drawing/2014/main" id="{D2FC338B-22A5-48E7-B156-77E1E1ABD15E}"/>
              </a:ext>
            </a:extLst>
          </p:cNvPr>
          <p:cNvSpPr>
            <a:spLocks noGrp="1"/>
          </p:cNvSpPr>
          <p:nvPr>
            <p:ph idx="1"/>
          </p:nvPr>
        </p:nvSpPr>
        <p:spPr/>
        <p:txBody>
          <a:bodyPr>
            <a:normAutofit lnSpcReduction="10000"/>
          </a:bodyPr>
          <a:lstStyle/>
          <a:p>
            <a:r>
              <a:rPr lang="en-GB" dirty="0"/>
              <a:t>One for each HLO over the year – 3 in total</a:t>
            </a:r>
          </a:p>
          <a:p>
            <a:endParaRPr lang="en-GB" sz="1200" dirty="0"/>
          </a:p>
          <a:p>
            <a:r>
              <a:rPr lang="en-GB" dirty="0"/>
              <a:t>Up to 300 words each</a:t>
            </a:r>
          </a:p>
          <a:p>
            <a:endParaRPr lang="en-GB" sz="1200" dirty="0"/>
          </a:p>
          <a:p>
            <a:r>
              <a:rPr lang="en-GB"/>
              <a:t>Reflect on progress with curriculum evidencing</a:t>
            </a:r>
            <a:endParaRPr lang="en-GB">
              <a:cs typeface="Calibri"/>
            </a:endParaRPr>
          </a:p>
          <a:p>
            <a:endParaRPr lang="en-GB" sz="1200" dirty="0"/>
          </a:p>
          <a:p>
            <a:r>
              <a:rPr lang="en-GB" dirty="0"/>
              <a:t>Explain the rationale for evidence selected to demonstrate each HLO</a:t>
            </a:r>
          </a:p>
          <a:p>
            <a:endParaRPr lang="en-GB" sz="1100" dirty="0"/>
          </a:p>
          <a:p>
            <a:r>
              <a:rPr lang="en-GB" dirty="0"/>
              <a:t>Start process of self development, train for appraisal &amp; revalidation</a:t>
            </a:r>
          </a:p>
          <a:p>
            <a:pPr marL="0" indent="0">
              <a:buNone/>
            </a:pPr>
            <a:endParaRPr lang="en-GB" sz="1000" dirty="0"/>
          </a:p>
          <a:p>
            <a:r>
              <a:rPr lang="en-GB" dirty="0"/>
              <a:t>Formative assessment</a:t>
            </a:r>
          </a:p>
          <a:p>
            <a:endParaRPr lang="en-GB" dirty="0"/>
          </a:p>
        </p:txBody>
      </p:sp>
    </p:spTree>
    <p:extLst>
      <p:ext uri="{BB962C8B-B14F-4D97-AF65-F5344CB8AC3E}">
        <p14:creationId xmlns:p14="http://schemas.microsoft.com/office/powerpoint/2010/main" val="367860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8EBC848-4D2E-4BBC-A2C2-33DCCEE96F06}"/>
              </a:ext>
            </a:extLst>
          </p:cNvPr>
          <p:cNvSpPr>
            <a:spLocks noGrp="1" noChangeArrowheads="1"/>
          </p:cNvSpPr>
          <p:nvPr>
            <p:ph type="title"/>
          </p:nvPr>
        </p:nvSpPr>
        <p:spPr/>
        <p:txBody>
          <a:bodyPr/>
          <a:lstStyle/>
          <a:p>
            <a:pPr eaLnBrk="1" hangingPunct="1"/>
            <a:r>
              <a:rPr lang="en-GB" altLang="en-US" b="1"/>
              <a:t>Study leave</a:t>
            </a:r>
          </a:p>
        </p:txBody>
      </p:sp>
      <p:sp>
        <p:nvSpPr>
          <p:cNvPr id="4099" name="Content Placeholder 2">
            <a:extLst>
              <a:ext uri="{FF2B5EF4-FFF2-40B4-BE49-F238E27FC236}">
                <a16:creationId xmlns:a16="http://schemas.microsoft.com/office/drawing/2014/main" id="{25AB7A17-8CFF-4B0F-A868-945125A6BCA7}"/>
              </a:ext>
            </a:extLst>
          </p:cNvPr>
          <p:cNvSpPr>
            <a:spLocks noGrp="1" noChangeArrowheads="1"/>
          </p:cNvSpPr>
          <p:nvPr>
            <p:ph idx="1"/>
          </p:nvPr>
        </p:nvSpPr>
        <p:spPr/>
        <p:txBody>
          <a:bodyPr/>
          <a:lstStyle/>
          <a:p>
            <a:pPr eaLnBrk="1" hangingPunct="1"/>
            <a:r>
              <a:rPr lang="en-GB" altLang="en-US" dirty="0"/>
              <a:t>This includes deanery teaching, tasters &amp; simulation</a:t>
            </a:r>
          </a:p>
          <a:p>
            <a:pPr eaLnBrk="1" hangingPunct="1"/>
            <a:r>
              <a:rPr lang="en-GB" altLang="en-US" dirty="0"/>
              <a:t>ALS no longer mandatory – </a:t>
            </a:r>
            <a:r>
              <a:rPr lang="en-GB" altLang="en-US" dirty="0">
                <a:solidFill>
                  <a:srgbClr val="FF0000"/>
                </a:solidFill>
              </a:rPr>
              <a:t>any SL budget if not doing ALS TBC</a:t>
            </a:r>
          </a:p>
          <a:p>
            <a:pPr eaLnBrk="1" hangingPunct="1"/>
            <a:r>
              <a:rPr lang="en-GB" altLang="en-US" dirty="0"/>
              <a:t>Up to 8 days available for SL</a:t>
            </a:r>
          </a:p>
          <a:p>
            <a:pPr eaLnBrk="1" hangingPunct="1"/>
            <a:r>
              <a:rPr lang="en-GB" altLang="en-US" dirty="0"/>
              <a:t>Must have service approval </a:t>
            </a:r>
            <a:r>
              <a:rPr lang="en-GB" altLang="en-US" b="1" dirty="0"/>
              <a:t>prior</a:t>
            </a:r>
            <a:r>
              <a:rPr lang="en-GB" altLang="en-US" dirty="0"/>
              <a:t> to requesting leave</a:t>
            </a:r>
          </a:p>
          <a:p>
            <a:pPr eaLnBrk="1" hangingPunct="1"/>
            <a:r>
              <a:rPr lang="en-GB" altLang="en-US" dirty="0"/>
              <a:t>Must be requested on TURAS PRIOR TO DATE OF LEAVE otherwise cannot be authorised</a:t>
            </a:r>
          </a:p>
          <a:p>
            <a:pPr eaLnBrk="1" hangingPunct="1"/>
            <a:r>
              <a:rPr lang="en-GB" altLang="en-US" dirty="0"/>
              <a:t>Please request tasters in the same manner as other SL</a:t>
            </a:r>
          </a:p>
          <a:p>
            <a:pPr eaLnBrk="1" hangingPunct="1"/>
            <a:endParaRPr lang="en-GB"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B917A31-5EEE-436A-9F4C-F0670AC44682}"/>
              </a:ext>
            </a:extLst>
          </p:cNvPr>
          <p:cNvSpPr>
            <a:spLocks noGrp="1" noChangeArrowheads="1"/>
          </p:cNvSpPr>
          <p:nvPr>
            <p:ph type="title"/>
          </p:nvPr>
        </p:nvSpPr>
        <p:spPr/>
        <p:txBody>
          <a:bodyPr/>
          <a:lstStyle/>
          <a:p>
            <a:pPr eaLnBrk="1" hangingPunct="1"/>
            <a:r>
              <a:rPr lang="en-GB" altLang="en-US" b="1"/>
              <a:t>Study Leave</a:t>
            </a:r>
          </a:p>
        </p:txBody>
      </p:sp>
      <p:sp>
        <p:nvSpPr>
          <p:cNvPr id="3" name="Content Placeholder 2">
            <a:extLst>
              <a:ext uri="{FF2B5EF4-FFF2-40B4-BE49-F238E27FC236}">
                <a16:creationId xmlns:a16="http://schemas.microsoft.com/office/drawing/2014/main" id="{002A8FCF-2849-4409-B4A4-B5EA43A027EE}"/>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en-GB" dirty="0"/>
          </a:p>
          <a:p>
            <a:pPr eaLnBrk="1" fontAlgn="auto" hangingPunct="1">
              <a:spcAft>
                <a:spcPts val="0"/>
              </a:spcAft>
              <a:defRPr/>
            </a:pPr>
            <a:r>
              <a:rPr lang="en-GB" dirty="0"/>
              <a:t>Included</a:t>
            </a:r>
          </a:p>
          <a:p>
            <a:pPr lvl="1" eaLnBrk="1" fontAlgn="auto" hangingPunct="1">
              <a:spcAft>
                <a:spcPts val="0"/>
              </a:spcAft>
              <a:defRPr/>
            </a:pPr>
            <a:r>
              <a:rPr lang="en-GB" dirty="0"/>
              <a:t>Day to sit professional exam</a:t>
            </a:r>
          </a:p>
          <a:p>
            <a:pPr marL="457200" lvl="1" indent="0" eaLnBrk="1" fontAlgn="auto" hangingPunct="1">
              <a:spcAft>
                <a:spcPts val="0"/>
              </a:spcAft>
              <a:buFont typeface="Arial" panose="020B0604020202020204" pitchFamily="34" charset="0"/>
              <a:buNone/>
              <a:defRPr/>
            </a:pPr>
            <a:endParaRPr lang="en-GB" dirty="0"/>
          </a:p>
          <a:p>
            <a:pPr eaLnBrk="1" fontAlgn="auto" hangingPunct="1">
              <a:spcAft>
                <a:spcPts val="0"/>
              </a:spcAft>
              <a:defRPr/>
            </a:pPr>
            <a:r>
              <a:rPr lang="en-GB" dirty="0"/>
              <a:t>Excluded</a:t>
            </a:r>
          </a:p>
          <a:p>
            <a:pPr lvl="1" eaLnBrk="1" fontAlgn="auto" hangingPunct="1">
              <a:spcAft>
                <a:spcPts val="0"/>
              </a:spcAft>
              <a:defRPr/>
            </a:pPr>
            <a:r>
              <a:rPr lang="en-GB" dirty="0"/>
              <a:t>Exam preparation courses</a:t>
            </a:r>
          </a:p>
          <a:p>
            <a:pPr lvl="1" eaLnBrk="1" fontAlgn="auto" hangingPunct="1">
              <a:spcAft>
                <a:spcPts val="0"/>
              </a:spcAft>
              <a:defRPr/>
            </a:pPr>
            <a:r>
              <a:rPr lang="en-GB" dirty="0"/>
              <a:t>Interviews (service leave)</a:t>
            </a:r>
          </a:p>
          <a:p>
            <a:pPr lvl="1" eaLnBrk="1" fontAlgn="auto" hangingPunct="1">
              <a:spcAft>
                <a:spcPts val="0"/>
              </a:spcAft>
              <a:defRPr/>
            </a:pPr>
            <a:r>
              <a:rPr lang="en-GB" dirty="0"/>
              <a:t>Interview practice courses</a:t>
            </a:r>
          </a:p>
          <a:p>
            <a:pPr eaLnBrk="1" fontAlgn="auto" hangingPunct="1">
              <a:spcAft>
                <a:spcPts val="0"/>
              </a:spcAft>
              <a:defRPr/>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a:extLst>
              <a:ext uri="{FF2B5EF4-FFF2-40B4-BE49-F238E27FC236}">
                <a16:creationId xmlns:a16="http://schemas.microsoft.com/office/drawing/2014/main" id="{055FA786-A7FC-4D2A-B129-86735E69085F}"/>
              </a:ext>
            </a:extLst>
          </p:cNvPr>
          <p:cNvSpPr>
            <a:spLocks noGrp="1" noChangeArrowheads="1"/>
          </p:cNvSpPr>
          <p:nvPr>
            <p:ph type="title"/>
          </p:nvPr>
        </p:nvSpPr>
        <p:spPr/>
        <p:txBody>
          <a:bodyPr/>
          <a:lstStyle/>
          <a:p>
            <a:pPr eaLnBrk="1" hangingPunct="1"/>
            <a:r>
              <a:rPr lang="en-GB" altLang="en-US" b="1"/>
              <a:t>Differences between F1 and F2</a:t>
            </a:r>
          </a:p>
        </p:txBody>
      </p:sp>
      <p:sp>
        <p:nvSpPr>
          <p:cNvPr id="5" name="Content Placeholder 4">
            <a:extLst>
              <a:ext uri="{FF2B5EF4-FFF2-40B4-BE49-F238E27FC236}">
                <a16:creationId xmlns:a16="http://schemas.microsoft.com/office/drawing/2014/main" id="{221BE0D1-6B75-40BA-9DF6-52E2A716D814}"/>
              </a:ext>
            </a:extLst>
          </p:cNvPr>
          <p:cNvSpPr>
            <a:spLocks noGrp="1"/>
          </p:cNvSpPr>
          <p:nvPr>
            <p:ph idx="1"/>
          </p:nvPr>
        </p:nvSpPr>
        <p:spPr/>
        <p:txBody>
          <a:bodyPr rtlCol="0">
            <a:normAutofit/>
          </a:bodyPr>
          <a:lstStyle/>
          <a:p>
            <a:pPr marL="457200" lvl="1" indent="0" eaLnBrk="1" fontAlgn="auto" hangingPunct="1">
              <a:spcAft>
                <a:spcPts val="0"/>
              </a:spcAft>
              <a:buNone/>
              <a:defRPr/>
            </a:pPr>
            <a:endParaRPr lang="en-GB" dirty="0">
              <a:cs typeface="Calibri" panose="020F0502020204030204"/>
            </a:endParaRPr>
          </a:p>
          <a:p>
            <a:pPr lvl="1">
              <a:spcAft>
                <a:spcPts val="0"/>
              </a:spcAft>
              <a:defRPr/>
            </a:pPr>
            <a:r>
              <a:rPr lang="en-GB" dirty="0"/>
              <a:t>More clinical responsibility and decision-making skills</a:t>
            </a:r>
            <a:endParaRPr lang="en-GB" dirty="0">
              <a:cs typeface="Calibri"/>
            </a:endParaRPr>
          </a:p>
          <a:p>
            <a:pPr marL="457200" lvl="1" indent="0" eaLnBrk="1" fontAlgn="auto" hangingPunct="1">
              <a:spcAft>
                <a:spcPts val="0"/>
              </a:spcAft>
              <a:buFont typeface="Arial" panose="020B0604020202020204" pitchFamily="34" charset="0"/>
              <a:buNone/>
              <a:defRPr/>
            </a:pPr>
            <a:endParaRPr lang="en-GB" dirty="0"/>
          </a:p>
          <a:p>
            <a:pPr lvl="1" eaLnBrk="1" fontAlgn="auto" hangingPunct="1">
              <a:spcAft>
                <a:spcPts val="0"/>
              </a:spcAft>
              <a:defRPr/>
            </a:pPr>
            <a:r>
              <a:rPr lang="en-GB" dirty="0"/>
              <a:t>Responsibility for more clinical procedures e.g. DNACPR, consent forms etc</a:t>
            </a:r>
          </a:p>
          <a:p>
            <a:pPr marL="457200" lvl="1" indent="0" eaLnBrk="1" fontAlgn="auto" hangingPunct="1">
              <a:spcAft>
                <a:spcPts val="0"/>
              </a:spcAft>
              <a:buFont typeface="Arial" panose="020B0604020202020204" pitchFamily="34" charset="0"/>
              <a:buNone/>
              <a:defRPr/>
            </a:pPr>
            <a:endParaRPr lang="en-GB" dirty="0"/>
          </a:p>
          <a:p>
            <a:pPr lvl="1" eaLnBrk="1" fontAlgn="auto" hangingPunct="1">
              <a:spcAft>
                <a:spcPts val="0"/>
              </a:spcAft>
              <a:defRPr/>
            </a:pPr>
            <a:r>
              <a:rPr lang="en-GB" dirty="0"/>
              <a:t>Responsibility for managing F1s</a:t>
            </a:r>
          </a:p>
          <a:p>
            <a:pPr marL="457200" lvl="1" indent="0" eaLnBrk="1" fontAlgn="auto" hangingPunct="1">
              <a:spcAft>
                <a:spcPts val="0"/>
              </a:spcAft>
              <a:buFont typeface="Arial" panose="020B0604020202020204" pitchFamily="34" charset="0"/>
              <a:buNone/>
              <a:defRPr/>
            </a:pPr>
            <a:endParaRPr lang="en-GB" dirty="0"/>
          </a:p>
          <a:p>
            <a:pPr lvl="1" eaLnBrk="1" fontAlgn="auto" hangingPunct="1">
              <a:spcAft>
                <a:spcPts val="0"/>
              </a:spcAft>
              <a:defRPr/>
            </a:pPr>
            <a:r>
              <a:rPr lang="en-GB" dirty="0"/>
              <a:t>Preparing for next stage of training</a:t>
            </a:r>
          </a:p>
          <a:p>
            <a:pPr marL="457200" lvl="1" indent="0" eaLnBrk="1" fontAlgn="auto" hangingPunct="1">
              <a:spcAft>
                <a:spcPts val="0"/>
              </a:spcAft>
              <a:buFont typeface="Arial" panose="020B0604020202020204" pitchFamily="34" charset="0"/>
              <a:buNone/>
              <a:defRPr/>
            </a:pPr>
            <a:endParaRPr lang="en-GB" dirty="0"/>
          </a:p>
          <a:p>
            <a:pPr lvl="1" eaLnBrk="1" fontAlgn="auto" hangingPunct="1">
              <a:spcAft>
                <a:spcPts val="0"/>
              </a:spcAft>
              <a:defRPr/>
            </a:pPr>
            <a:r>
              <a:rPr lang="en-GB" dirty="0"/>
              <a:t>Study leave </a:t>
            </a:r>
          </a:p>
          <a:p>
            <a:pPr eaLnBrk="1" fontAlgn="auto" hangingPunct="1">
              <a:spcAft>
                <a:spcPts val="0"/>
              </a:spcAft>
              <a:defRPr/>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C225392-B96A-4504-9D2F-CE9ACC2CAAFA}"/>
              </a:ext>
            </a:extLst>
          </p:cNvPr>
          <p:cNvSpPr>
            <a:spLocks noGrp="1" noChangeArrowheads="1"/>
          </p:cNvSpPr>
          <p:nvPr>
            <p:ph type="title"/>
          </p:nvPr>
        </p:nvSpPr>
        <p:spPr/>
        <p:txBody>
          <a:bodyPr/>
          <a:lstStyle/>
          <a:p>
            <a:pPr eaLnBrk="1" hangingPunct="1"/>
            <a:r>
              <a:rPr lang="en-GB" altLang="en-US" b="1"/>
              <a:t>Tasters</a:t>
            </a:r>
          </a:p>
        </p:txBody>
      </p:sp>
      <p:sp>
        <p:nvSpPr>
          <p:cNvPr id="6147" name="Content Placeholder 2">
            <a:extLst>
              <a:ext uri="{FF2B5EF4-FFF2-40B4-BE49-F238E27FC236}">
                <a16:creationId xmlns:a16="http://schemas.microsoft.com/office/drawing/2014/main" id="{24AF1F50-021B-459A-9982-81E2313423E5}"/>
              </a:ext>
            </a:extLst>
          </p:cNvPr>
          <p:cNvSpPr>
            <a:spLocks noGrp="1" noChangeArrowheads="1"/>
          </p:cNvSpPr>
          <p:nvPr>
            <p:ph idx="1"/>
          </p:nvPr>
        </p:nvSpPr>
        <p:spPr/>
        <p:txBody>
          <a:bodyPr/>
          <a:lstStyle/>
          <a:p>
            <a:pPr eaLnBrk="1" hangingPunct="1"/>
            <a:r>
              <a:rPr lang="en-GB" altLang="en-US" dirty="0"/>
              <a:t>Opportunity for exposure to help guide career choices</a:t>
            </a:r>
          </a:p>
          <a:p>
            <a:pPr eaLnBrk="1" hangingPunct="1"/>
            <a:r>
              <a:rPr lang="en-GB" altLang="en-US" dirty="0"/>
              <a:t>Up to 2 specialties</a:t>
            </a:r>
          </a:p>
          <a:p>
            <a:pPr eaLnBrk="1" hangingPunct="1"/>
            <a:r>
              <a:rPr lang="en-GB" altLang="en-US" dirty="0"/>
              <a:t>Max of 5 days each</a:t>
            </a:r>
          </a:p>
          <a:p>
            <a:pPr eaLnBrk="1" hangingPunct="1"/>
            <a:r>
              <a:rPr lang="en-GB" altLang="en-US" dirty="0"/>
              <a:t>Within region in almost all circumstances</a:t>
            </a:r>
          </a:p>
          <a:p>
            <a:pPr eaLnBrk="1" hangingPunct="1"/>
            <a:r>
              <a:rPr lang="en-GB" altLang="en-US" dirty="0"/>
              <a:t>Not overseas</a:t>
            </a:r>
          </a:p>
          <a:p>
            <a:pPr eaLnBrk="1" hangingPunct="1"/>
            <a:r>
              <a:rPr lang="en-GB" altLang="en-US" dirty="0"/>
              <a:t>Request in the same way as SL requests on TURAS system</a:t>
            </a:r>
          </a:p>
          <a:p>
            <a:pPr eaLnBrk="1" hangingPunct="1"/>
            <a:endParaRPr lang="en-GB"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4EDC0C6-3EAE-47CF-B386-24E8AE4EDCCA}"/>
              </a:ext>
            </a:extLst>
          </p:cNvPr>
          <p:cNvSpPr>
            <a:spLocks noGrp="1" noChangeArrowheads="1"/>
          </p:cNvSpPr>
          <p:nvPr>
            <p:ph type="title"/>
          </p:nvPr>
        </p:nvSpPr>
        <p:spPr/>
        <p:txBody>
          <a:bodyPr/>
          <a:lstStyle/>
          <a:p>
            <a:pPr algn="ctr" eaLnBrk="1" hangingPunct="1"/>
            <a:r>
              <a:rPr lang="en-US" altLang="en-US" b="1" dirty="0"/>
              <a:t>Core  &amp; Non Core Learning</a:t>
            </a:r>
            <a:endParaRPr lang="en-GB" altLang="en-US" dirty="0"/>
          </a:p>
        </p:txBody>
      </p:sp>
      <p:sp>
        <p:nvSpPr>
          <p:cNvPr id="10243" name="Content Placeholder 2">
            <a:extLst>
              <a:ext uri="{FF2B5EF4-FFF2-40B4-BE49-F238E27FC236}">
                <a16:creationId xmlns:a16="http://schemas.microsoft.com/office/drawing/2014/main" id="{5D00B7F1-7177-4EBF-99CE-27DD9958F408}"/>
              </a:ext>
            </a:extLst>
          </p:cNvPr>
          <p:cNvSpPr>
            <a:spLocks noGrp="1" noChangeArrowheads="1"/>
          </p:cNvSpPr>
          <p:nvPr>
            <p:ph idx="1"/>
          </p:nvPr>
        </p:nvSpPr>
        <p:spPr/>
        <p:txBody>
          <a:bodyPr/>
          <a:lstStyle/>
          <a:p>
            <a:pPr marL="1028700" lvl="1" indent="-571500"/>
            <a:r>
              <a:rPr lang="en-US" altLang="en-US" sz="3600" dirty="0">
                <a:cs typeface="Calibri" panose="020F0502020204030204"/>
              </a:rPr>
              <a:t>Core </a:t>
            </a:r>
            <a:r>
              <a:rPr lang="en-US" altLang="en-US" dirty="0">
                <a:cs typeface="Calibri" panose="020F0502020204030204"/>
              </a:rPr>
              <a:t>(30 hours)</a:t>
            </a:r>
          </a:p>
          <a:p>
            <a:pPr marL="1485900" lvl="2" indent="-571500"/>
            <a:r>
              <a:rPr lang="en-US" sz="2400" dirty="0">
                <a:ea typeface="+mn-lt"/>
                <a:cs typeface="+mn-lt"/>
              </a:rPr>
              <a:t>Delivered education </a:t>
            </a:r>
            <a:r>
              <a:rPr lang="en-US" sz="2400" dirty="0" err="1">
                <a:ea typeface="+mn-lt"/>
                <a:cs typeface="+mn-lt"/>
              </a:rPr>
              <a:t>programme</a:t>
            </a:r>
            <a:endParaRPr lang="en-US" sz="2400" dirty="0">
              <a:ea typeface="+mn-lt"/>
              <a:cs typeface="+mn-lt"/>
            </a:endParaRPr>
          </a:p>
          <a:p>
            <a:pPr marL="1485900" lvl="2" indent="-571500"/>
            <a:r>
              <a:rPr lang="en-US" sz="2400" dirty="0">
                <a:ea typeface="+mn-lt"/>
                <a:cs typeface="+mn-lt"/>
              </a:rPr>
              <a:t>Simulation sessions</a:t>
            </a:r>
          </a:p>
          <a:p>
            <a:pPr marL="1485900" lvl="2" indent="-571500"/>
            <a:r>
              <a:rPr lang="en-US" sz="2400" dirty="0">
                <a:ea typeface="+mn-lt"/>
                <a:cs typeface="+mn-lt"/>
              </a:rPr>
              <a:t>Learning mapped to missed topics</a:t>
            </a:r>
          </a:p>
          <a:p>
            <a:pPr marL="914400" lvl="2" indent="0">
              <a:buNone/>
            </a:pPr>
            <a:endParaRPr lang="en-US" altLang="en-US" sz="1000" dirty="0">
              <a:cs typeface="Calibri" panose="020F0502020204030204"/>
            </a:endParaRPr>
          </a:p>
          <a:p>
            <a:pPr marL="1028700" lvl="1" indent="-571500"/>
            <a:r>
              <a:rPr lang="en-US" altLang="en-US" sz="3600" dirty="0">
                <a:cs typeface="Calibri" panose="020F0502020204030204"/>
              </a:rPr>
              <a:t>Non Core </a:t>
            </a:r>
            <a:r>
              <a:rPr lang="en-US" altLang="en-US" dirty="0">
                <a:cs typeface="Calibri" panose="020F0502020204030204"/>
              </a:rPr>
              <a:t>(30 hours)</a:t>
            </a:r>
          </a:p>
          <a:p>
            <a:pPr marL="1485900" lvl="2" indent="-571500"/>
            <a:r>
              <a:rPr lang="en-US" sz="2400" dirty="0">
                <a:ea typeface="+mn-lt"/>
                <a:cs typeface="+mn-lt"/>
              </a:rPr>
              <a:t>Dept teaching / meetings / grand rounds / M&amp;Ms / journal clubs </a:t>
            </a:r>
            <a:r>
              <a:rPr lang="en-US" sz="2400" dirty="0" err="1">
                <a:ea typeface="+mn-lt"/>
                <a:cs typeface="+mn-lt"/>
              </a:rPr>
              <a:t>etc</a:t>
            </a:r>
            <a:endParaRPr lang="en-US" sz="2400" dirty="0">
              <a:ea typeface="+mn-lt"/>
              <a:cs typeface="+mn-lt"/>
            </a:endParaRPr>
          </a:p>
          <a:p>
            <a:pPr marL="1485900" lvl="2" indent="-571500"/>
            <a:r>
              <a:rPr lang="en-US" sz="2400" dirty="0">
                <a:ea typeface="+mn-lt"/>
                <a:cs typeface="+mn-lt"/>
              </a:rPr>
              <a:t>Not experiential / “on the job” learning</a:t>
            </a:r>
          </a:p>
          <a:p>
            <a:pPr marL="1485900" lvl="2" indent="-571500"/>
            <a:r>
              <a:rPr lang="en-US" sz="2400" dirty="0">
                <a:ea typeface="+mn-lt"/>
                <a:cs typeface="+mn-lt"/>
              </a:rPr>
              <a:t>Not tasters</a:t>
            </a:r>
          </a:p>
          <a:p>
            <a:pPr marL="1485900" lvl="2" indent="-571500"/>
            <a:endParaRPr lang="en-US" dirty="0">
              <a:ea typeface="+mn-lt"/>
              <a:cs typeface="+mn-lt"/>
            </a:endParaRPr>
          </a:p>
          <a:p>
            <a:pPr marL="1028700" lvl="1" indent="-571500"/>
            <a:r>
              <a:rPr lang="en-US" dirty="0">
                <a:ea typeface="+mn-lt"/>
                <a:cs typeface="+mn-lt"/>
              </a:rPr>
              <a:t>All recorded in portfolio by trainee</a:t>
            </a:r>
          </a:p>
          <a:p>
            <a:pPr marL="457200" lvl="1" indent="0" algn="ctr">
              <a:buNone/>
            </a:pPr>
            <a:endParaRPr lang="en-US" altLang="en-US" sz="3600" b="1" dirty="0">
              <a:cs typeface="Calibri" panose="020F0502020204030204"/>
            </a:endParaRPr>
          </a:p>
          <a:p>
            <a:pPr marL="457200" lvl="1" indent="0" algn="ctr">
              <a:buNone/>
            </a:pPr>
            <a:endParaRPr lang="en-US" altLang="en-US" dirty="0">
              <a:cs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5615-EA0C-4E56-BEA2-27B090D5C691}"/>
              </a:ext>
            </a:extLst>
          </p:cNvPr>
          <p:cNvSpPr>
            <a:spLocks noGrp="1"/>
          </p:cNvSpPr>
          <p:nvPr>
            <p:ph type="title"/>
          </p:nvPr>
        </p:nvSpPr>
        <p:spPr/>
        <p:txBody>
          <a:bodyPr/>
          <a:lstStyle/>
          <a:p>
            <a:r>
              <a:rPr lang="en-GB" dirty="0"/>
              <a:t>Reminder of Requirements</a:t>
            </a:r>
          </a:p>
        </p:txBody>
      </p:sp>
      <p:sp>
        <p:nvSpPr>
          <p:cNvPr id="3" name="Content Placeholder 2">
            <a:extLst>
              <a:ext uri="{FF2B5EF4-FFF2-40B4-BE49-F238E27FC236}">
                <a16:creationId xmlns:a16="http://schemas.microsoft.com/office/drawing/2014/main" id="{21B3A64E-FD2C-4429-BC36-684EB04237DE}"/>
              </a:ext>
            </a:extLst>
          </p:cNvPr>
          <p:cNvSpPr>
            <a:spLocks noGrp="1"/>
          </p:cNvSpPr>
          <p:nvPr>
            <p:ph sz="half" idx="1"/>
          </p:nvPr>
        </p:nvSpPr>
        <p:spPr/>
        <p:txBody>
          <a:bodyPr>
            <a:normAutofit/>
          </a:bodyPr>
          <a:lstStyle/>
          <a:p>
            <a:r>
              <a:rPr lang="en-GB" dirty="0"/>
              <a:t>3 combined supervisors </a:t>
            </a:r>
            <a:r>
              <a:rPr lang="en-GB" err="1"/>
              <a:t>EoPR</a:t>
            </a:r>
            <a:endParaRPr lang="en-GB"/>
          </a:p>
          <a:p>
            <a:endParaRPr lang="en-GB" sz="1200" dirty="0"/>
          </a:p>
          <a:p>
            <a:r>
              <a:rPr lang="en-GB" dirty="0"/>
              <a:t>TAB</a:t>
            </a:r>
          </a:p>
          <a:p>
            <a:endParaRPr lang="en-GB" sz="1200" dirty="0"/>
          </a:p>
          <a:p>
            <a:r>
              <a:rPr lang="en-GB" dirty="0"/>
              <a:t>PSG</a:t>
            </a:r>
          </a:p>
          <a:p>
            <a:endParaRPr lang="en-GB" sz="1200" dirty="0"/>
          </a:p>
          <a:p>
            <a:r>
              <a:rPr lang="en-GB" dirty="0"/>
              <a:t>PSA</a:t>
            </a:r>
          </a:p>
          <a:p>
            <a:endParaRPr lang="en-GB" sz="1200" dirty="0"/>
          </a:p>
          <a:p>
            <a:r>
              <a:rPr lang="en-GB" dirty="0"/>
              <a:t>Core &amp; non core</a:t>
            </a:r>
            <a:r>
              <a:rPr lang="en-GB"/>
              <a:t> learning</a:t>
            </a:r>
            <a:endParaRPr lang="en-GB">
              <a:cs typeface="Calibri"/>
            </a:endParaRPr>
          </a:p>
          <a:p>
            <a:endParaRPr lang="en-GB" sz="1100" dirty="0"/>
          </a:p>
          <a:p>
            <a:endParaRPr lang="en-GB" dirty="0"/>
          </a:p>
          <a:p>
            <a:endParaRPr lang="en-GB" dirty="0"/>
          </a:p>
        </p:txBody>
      </p:sp>
      <p:sp>
        <p:nvSpPr>
          <p:cNvPr id="5" name="Content Placeholder 4">
            <a:extLst>
              <a:ext uri="{FF2B5EF4-FFF2-40B4-BE49-F238E27FC236}">
                <a16:creationId xmlns:a16="http://schemas.microsoft.com/office/drawing/2014/main" id="{1F03397D-99B2-49F5-BC66-A5ADFB2684FE}"/>
              </a:ext>
            </a:extLst>
          </p:cNvPr>
          <p:cNvSpPr>
            <a:spLocks noGrp="1"/>
          </p:cNvSpPr>
          <p:nvPr>
            <p:ph sz="half" idx="2"/>
          </p:nvPr>
        </p:nvSpPr>
        <p:spPr/>
        <p:txBody>
          <a:bodyPr>
            <a:normAutofit/>
          </a:bodyPr>
          <a:lstStyle/>
          <a:p>
            <a:r>
              <a:rPr lang="en-GB" dirty="0"/>
              <a:t>QI project</a:t>
            </a:r>
          </a:p>
          <a:p>
            <a:endParaRPr lang="en-GB" sz="1200" dirty="0"/>
          </a:p>
          <a:p>
            <a:r>
              <a:rPr lang="en-GB" dirty="0"/>
              <a:t>Curriculum evidenced</a:t>
            </a:r>
          </a:p>
          <a:p>
            <a:pPr lvl="1"/>
            <a:r>
              <a:rPr lang="en-GB" err="1">
                <a:solidFill>
                  <a:srgbClr val="FF0000"/>
                </a:solidFill>
              </a:rPr>
              <a:t>Incl</a:t>
            </a:r>
            <a:r>
              <a:rPr lang="en-GB" dirty="0">
                <a:solidFill>
                  <a:srgbClr val="FF0000"/>
                </a:solidFill>
              </a:rPr>
              <a:t> FPC2 specific cardiopulmonary arrest management</a:t>
            </a:r>
          </a:p>
          <a:p>
            <a:endParaRPr lang="en-GB" sz="1200" dirty="0"/>
          </a:p>
          <a:p>
            <a:r>
              <a:rPr lang="en-GB" dirty="0"/>
              <a:t>Summary narratives</a:t>
            </a:r>
          </a:p>
          <a:p>
            <a:endParaRPr lang="en-GB" sz="1200" dirty="0"/>
          </a:p>
          <a:p>
            <a:r>
              <a:rPr lang="en-GB" dirty="0"/>
              <a:t>Engagement with programme</a:t>
            </a:r>
          </a:p>
          <a:p>
            <a:endParaRPr lang="en-GB" sz="1200" dirty="0"/>
          </a:p>
          <a:p>
            <a:pPr marL="0" indent="0">
              <a:buNone/>
            </a:pPr>
            <a:endParaRPr lang="en-GB" dirty="0">
              <a:cs typeface="Calibri" panose="020F0502020204030204"/>
            </a:endParaRPr>
          </a:p>
          <a:p>
            <a:pPr marL="0" indent="0">
              <a:buNone/>
            </a:pPr>
            <a:endParaRPr lang="en-GB" dirty="0"/>
          </a:p>
          <a:p>
            <a:endParaRPr lang="en-GB" dirty="0"/>
          </a:p>
        </p:txBody>
      </p:sp>
    </p:spTree>
    <p:extLst>
      <p:ext uri="{BB962C8B-B14F-4D97-AF65-F5344CB8AC3E}">
        <p14:creationId xmlns:p14="http://schemas.microsoft.com/office/powerpoint/2010/main" val="2193121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AB18630-437B-427D-9275-72FD25B67EDD}"/>
              </a:ext>
            </a:extLst>
          </p:cNvPr>
          <p:cNvSpPr>
            <a:spLocks noGrp="1" noChangeArrowheads="1"/>
          </p:cNvSpPr>
          <p:nvPr>
            <p:ph type="title"/>
          </p:nvPr>
        </p:nvSpPr>
        <p:spPr/>
        <p:txBody>
          <a:bodyPr/>
          <a:lstStyle/>
          <a:p>
            <a:pPr eaLnBrk="1" hangingPunct="1"/>
            <a:r>
              <a:rPr lang="en-GB" altLang="en-US" b="1"/>
              <a:t>Reminder of Other Requirements</a:t>
            </a:r>
            <a:endParaRPr lang="en-GB" altLang="en-US"/>
          </a:p>
        </p:txBody>
      </p:sp>
      <p:sp>
        <p:nvSpPr>
          <p:cNvPr id="14339" name="Content Placeholder 2">
            <a:extLst>
              <a:ext uri="{FF2B5EF4-FFF2-40B4-BE49-F238E27FC236}">
                <a16:creationId xmlns:a16="http://schemas.microsoft.com/office/drawing/2014/main" id="{6653CA0E-F029-4900-ACCC-3C342DCC90D6}"/>
              </a:ext>
            </a:extLst>
          </p:cNvPr>
          <p:cNvSpPr>
            <a:spLocks noGrp="1" noChangeArrowheads="1"/>
          </p:cNvSpPr>
          <p:nvPr>
            <p:ph idx="1"/>
          </p:nvPr>
        </p:nvSpPr>
        <p:spPr/>
        <p:txBody>
          <a:bodyPr/>
          <a:lstStyle/>
          <a:p>
            <a:pPr eaLnBrk="1" hangingPunct="1">
              <a:defRPr/>
            </a:pPr>
            <a:r>
              <a:rPr lang="en-GB" altLang="en-US" dirty="0"/>
              <a:t>SOAR declaration</a:t>
            </a:r>
          </a:p>
          <a:p>
            <a:pPr marL="0" indent="0" eaLnBrk="1" hangingPunct="1">
              <a:buFont typeface="Arial" panose="020B0604020202020204" pitchFamily="34" charset="0"/>
              <a:buNone/>
              <a:defRPr/>
            </a:pPr>
            <a:endParaRPr lang="en-GB" altLang="en-US" sz="1400" dirty="0"/>
          </a:p>
          <a:p>
            <a:pPr eaLnBrk="1" hangingPunct="1">
              <a:defRPr/>
            </a:pPr>
            <a:r>
              <a:rPr lang="en-GB" altLang="en-US" dirty="0"/>
              <a:t>Absence declaration</a:t>
            </a:r>
          </a:p>
          <a:p>
            <a:pPr marL="0" indent="0" eaLnBrk="1" hangingPunct="1">
              <a:buFont typeface="Arial" panose="020B0604020202020204" pitchFamily="34" charset="0"/>
              <a:buNone/>
              <a:defRPr/>
            </a:pPr>
            <a:endParaRPr lang="en-GB" altLang="en-US" sz="1400" dirty="0"/>
          </a:p>
          <a:p>
            <a:pPr eaLnBrk="1" hangingPunct="1">
              <a:defRPr/>
            </a:pPr>
            <a:r>
              <a:rPr lang="en-GB" altLang="en-US" dirty="0"/>
              <a:t>Completion of Destination Survey – end F2</a:t>
            </a:r>
          </a:p>
          <a:p>
            <a:pPr marL="0" indent="0" eaLnBrk="1" hangingPunct="1">
              <a:buFont typeface="Arial" panose="020B0604020202020204" pitchFamily="34" charset="0"/>
              <a:buNone/>
              <a:defRPr/>
            </a:pPr>
            <a:endParaRPr lang="en-GB" altLang="en-US" sz="1400" dirty="0"/>
          </a:p>
          <a:p>
            <a:pPr eaLnBrk="1" hangingPunct="1">
              <a:defRPr/>
            </a:pPr>
            <a:r>
              <a:rPr lang="en-US" altLang="en-US" dirty="0"/>
              <a:t>GMC National Trainee Survey (NTS) April/May</a:t>
            </a:r>
          </a:p>
          <a:p>
            <a:pPr marL="0" indent="0" eaLnBrk="1" hangingPunct="1">
              <a:buFont typeface="Arial" panose="020B0604020202020204" pitchFamily="34" charset="0"/>
              <a:buNone/>
              <a:defRPr/>
            </a:pPr>
            <a:endParaRPr lang="en-US" altLang="en-US" sz="1400" dirty="0"/>
          </a:p>
          <a:p>
            <a:pPr eaLnBrk="1" hangingPunct="1">
              <a:defRPr/>
            </a:pPr>
            <a:r>
              <a:rPr lang="en-US" altLang="en-US" dirty="0"/>
              <a:t>Scottish Trainee Survey (STS) (at end of each post)</a:t>
            </a:r>
          </a:p>
          <a:p>
            <a:pPr eaLnBrk="1" hangingPunct="1">
              <a:defRPr/>
            </a:pPr>
            <a:endParaRPr lang="en-GB"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C6DA-6E28-491E-B659-B73DAA451FFD}"/>
              </a:ext>
            </a:extLst>
          </p:cNvPr>
          <p:cNvSpPr>
            <a:spLocks noGrp="1"/>
          </p:cNvSpPr>
          <p:nvPr>
            <p:ph type="title"/>
          </p:nvPr>
        </p:nvSpPr>
        <p:spPr/>
        <p:txBody>
          <a:bodyPr/>
          <a:lstStyle/>
          <a:p>
            <a:r>
              <a:rPr lang="en-US">
                <a:cs typeface="Calibri Light"/>
              </a:rPr>
              <a:t>Further Information</a:t>
            </a:r>
            <a:endParaRPr lang="en-US"/>
          </a:p>
        </p:txBody>
      </p:sp>
      <p:sp>
        <p:nvSpPr>
          <p:cNvPr id="3" name="Content Placeholder 2">
            <a:extLst>
              <a:ext uri="{FF2B5EF4-FFF2-40B4-BE49-F238E27FC236}">
                <a16:creationId xmlns:a16="http://schemas.microsoft.com/office/drawing/2014/main" id="{DA03C43C-1877-4806-A29C-6A7E927A60CE}"/>
              </a:ext>
            </a:extLst>
          </p:cNvPr>
          <p:cNvSpPr>
            <a:spLocks noGrp="1"/>
          </p:cNvSpPr>
          <p:nvPr>
            <p:ph idx="1"/>
          </p:nvPr>
        </p:nvSpPr>
        <p:spPr/>
        <p:txBody>
          <a:bodyPr/>
          <a:lstStyle/>
          <a:p>
            <a:pPr>
              <a:spcAft>
                <a:spcPts val="0"/>
              </a:spcAft>
            </a:pPr>
            <a:endParaRPr lang="en-GB" dirty="0">
              <a:ea typeface="+mn-lt"/>
              <a:cs typeface="+mn-lt"/>
            </a:endParaRPr>
          </a:p>
          <a:p>
            <a:pPr>
              <a:spcAft>
                <a:spcPts val="0"/>
              </a:spcAft>
            </a:pPr>
            <a:r>
              <a:rPr lang="en-GB">
                <a:ea typeface="+mn-lt"/>
                <a:cs typeface="+mn-lt"/>
              </a:rPr>
              <a:t>UKFPO website</a:t>
            </a:r>
            <a:endParaRPr lang="en-US">
              <a:ea typeface="+mn-lt"/>
              <a:cs typeface="+mn-lt"/>
            </a:endParaRPr>
          </a:p>
          <a:p>
            <a:pPr lvl="1">
              <a:spcAft>
                <a:spcPts val="0"/>
              </a:spcAft>
            </a:pPr>
            <a:r>
              <a:rPr lang="en-GB" dirty="0">
                <a:ea typeface="+mn-lt"/>
                <a:cs typeface="+mn-lt"/>
                <a:hlinkClick r:id="rId2"/>
              </a:rPr>
              <a:t>https://foundationprogramme.nhs.uk/curriculum/new-uk-foundation-programme-curriculum-2021/</a:t>
            </a:r>
            <a:endParaRPr lang="en-GB" dirty="0">
              <a:ea typeface="+mn-lt"/>
              <a:cs typeface="+mn-lt"/>
            </a:endParaRPr>
          </a:p>
          <a:p>
            <a:pPr lvl="1">
              <a:spcAft>
                <a:spcPts val="0"/>
              </a:spcAft>
            </a:pPr>
            <a:endParaRPr lang="en-GB" dirty="0">
              <a:ea typeface="+mn-lt"/>
              <a:cs typeface="+mn-lt"/>
            </a:endParaRPr>
          </a:p>
          <a:p>
            <a:pPr lvl="1">
              <a:spcAft>
                <a:spcPts val="0"/>
              </a:spcAft>
            </a:pPr>
            <a:endParaRPr lang="en-GB" dirty="0">
              <a:ea typeface="+mn-lt"/>
              <a:cs typeface="+mn-lt"/>
            </a:endParaRPr>
          </a:p>
          <a:p>
            <a:pPr>
              <a:spcAft>
                <a:spcPts val="0"/>
              </a:spcAft>
            </a:pPr>
            <a:r>
              <a:rPr lang="en-GB">
                <a:ea typeface="+mn-lt"/>
                <a:cs typeface="+mn-lt"/>
              </a:rPr>
              <a:t>Scottish Foundation School Website</a:t>
            </a:r>
            <a:endParaRPr lang="en-US">
              <a:ea typeface="+mn-lt"/>
              <a:cs typeface="+mn-lt"/>
            </a:endParaRPr>
          </a:p>
          <a:p>
            <a:pPr lvl="1">
              <a:spcAft>
                <a:spcPts val="0"/>
              </a:spcAft>
            </a:pPr>
            <a:r>
              <a:rPr lang="en-GB" dirty="0">
                <a:ea typeface="+mn-lt"/>
                <a:cs typeface="+mn-lt"/>
                <a:hlinkClick r:id="rId3"/>
              </a:rPr>
              <a:t>https://www.scotlanddeanery.nhs.scot/trainee-information/scottish-foundation-school/current-trainees/</a:t>
            </a:r>
            <a:endParaRPr lang="en-GB" dirty="0">
              <a:ea typeface="+mn-lt"/>
              <a:cs typeface="+mn-lt"/>
            </a:endParaRPr>
          </a:p>
          <a:p>
            <a:endParaRPr lang="en-US" dirty="0">
              <a:cs typeface="Calibri"/>
            </a:endParaRPr>
          </a:p>
        </p:txBody>
      </p:sp>
    </p:spTree>
    <p:extLst>
      <p:ext uri="{BB962C8B-B14F-4D97-AF65-F5344CB8AC3E}">
        <p14:creationId xmlns:p14="http://schemas.microsoft.com/office/powerpoint/2010/main" val="172035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7F7BBF2-E1FA-435C-9179-9638D8E60C79}"/>
              </a:ext>
            </a:extLst>
          </p:cNvPr>
          <p:cNvSpPr>
            <a:spLocks noGrp="1" noChangeArrowheads="1"/>
          </p:cNvSpPr>
          <p:nvPr>
            <p:ph type="title"/>
          </p:nvPr>
        </p:nvSpPr>
        <p:spPr/>
        <p:txBody>
          <a:bodyPr/>
          <a:lstStyle/>
          <a:p>
            <a:pPr eaLnBrk="1" hangingPunct="1"/>
            <a:r>
              <a:rPr lang="en-GB" altLang="en-US" b="1" dirty="0"/>
              <a:t>F2 – changes for this year</a:t>
            </a:r>
          </a:p>
        </p:txBody>
      </p:sp>
      <p:sp>
        <p:nvSpPr>
          <p:cNvPr id="3" name="Content Placeholder 2">
            <a:extLst>
              <a:ext uri="{FF2B5EF4-FFF2-40B4-BE49-F238E27FC236}">
                <a16:creationId xmlns:a16="http://schemas.microsoft.com/office/drawing/2014/main" id="{E84F9BB4-9011-4C19-B381-17A9551AC0B5}"/>
              </a:ext>
            </a:extLst>
          </p:cNvPr>
          <p:cNvSpPr>
            <a:spLocks noGrp="1"/>
          </p:cNvSpPr>
          <p:nvPr>
            <p:ph idx="1"/>
          </p:nvPr>
        </p:nvSpPr>
        <p:spPr/>
        <p:txBody>
          <a:bodyPr rtlCol="0">
            <a:normAutofit/>
          </a:bodyPr>
          <a:lstStyle/>
          <a:p>
            <a:pPr marL="457200" indent="-457200" eaLnBrk="1" fontAlgn="auto" hangingPunct="1">
              <a:spcAft>
                <a:spcPts val="0"/>
              </a:spcAft>
              <a:defRPr/>
            </a:pPr>
            <a:r>
              <a:rPr lang="en-GB"/>
              <a:t>Derogated ARCP requirements ended</a:t>
            </a:r>
            <a:endParaRPr lang="en-GB">
              <a:cs typeface="Calibri" panose="020F0502020204030204"/>
            </a:endParaRPr>
          </a:p>
          <a:p>
            <a:pPr marL="914400" lvl="1" indent="0">
              <a:spcAft>
                <a:spcPts val="0"/>
              </a:spcAft>
              <a:defRPr/>
            </a:pPr>
            <a:r>
              <a:rPr lang="en-GB"/>
              <a:t>30Hrs core + 30hrs </a:t>
            </a:r>
            <a:r>
              <a:rPr lang="en-GB" dirty="0"/>
              <a:t>non core</a:t>
            </a:r>
            <a:r>
              <a:rPr lang="en-GB"/>
              <a:t> learning – 60Hrs in the year</a:t>
            </a:r>
            <a:endParaRPr lang="en-GB">
              <a:cs typeface="Calibri"/>
            </a:endParaRPr>
          </a:p>
          <a:p>
            <a:pPr marL="914400" lvl="1" indent="0">
              <a:spcAft>
                <a:spcPts val="0"/>
              </a:spcAft>
              <a:defRPr/>
            </a:pPr>
            <a:endParaRPr lang="en-GB" sz="1000" dirty="0">
              <a:cs typeface="Calibri"/>
            </a:endParaRPr>
          </a:p>
          <a:p>
            <a:pPr marL="457200" indent="-457200" eaLnBrk="1" fontAlgn="auto" hangingPunct="1">
              <a:spcAft>
                <a:spcPts val="0"/>
              </a:spcAft>
              <a:defRPr/>
            </a:pPr>
            <a:r>
              <a:rPr lang="en-GB"/>
              <a:t>New curriculum 2021</a:t>
            </a:r>
            <a:endParaRPr lang="en-GB">
              <a:cs typeface="Calibri"/>
            </a:endParaRPr>
          </a:p>
          <a:p>
            <a:pPr lvl="1" indent="0">
              <a:spcAft>
                <a:spcPts val="0"/>
              </a:spcAft>
              <a:defRPr/>
            </a:pPr>
            <a:r>
              <a:rPr lang="en-GB">
                <a:ea typeface="+mn-lt"/>
                <a:cs typeface="+mn-lt"/>
              </a:rPr>
              <a:t>New Higher Level Outcomes and Foundation Professional Capabilities</a:t>
            </a:r>
          </a:p>
          <a:p>
            <a:pPr lvl="1" indent="0">
              <a:spcAft>
                <a:spcPts val="0"/>
              </a:spcAft>
              <a:defRPr/>
            </a:pPr>
            <a:r>
              <a:rPr lang="en-GB">
                <a:ea typeface="+mn-lt"/>
                <a:cs typeface="+mn-lt"/>
              </a:rPr>
              <a:t>Parity</a:t>
            </a:r>
            <a:r>
              <a:rPr lang="en-GB"/>
              <a:t> of physical and mental health</a:t>
            </a:r>
          </a:p>
          <a:p>
            <a:pPr lvl="1" indent="0">
              <a:spcAft>
                <a:spcPts val="0"/>
              </a:spcAft>
              <a:defRPr/>
            </a:pPr>
            <a:r>
              <a:rPr lang="en-GB"/>
              <a:t>Hierarchy of evidence</a:t>
            </a:r>
          </a:p>
          <a:p>
            <a:pPr lvl="1" indent="0">
              <a:spcAft>
                <a:spcPts val="0"/>
              </a:spcAft>
              <a:defRPr/>
            </a:pPr>
            <a:r>
              <a:rPr lang="en-GB"/>
              <a:t>Capabilities of CPR management still required (ALS not mandatory)</a:t>
            </a:r>
          </a:p>
          <a:p>
            <a:pPr lvl="1" indent="0">
              <a:spcAft>
                <a:spcPts val="0"/>
              </a:spcAft>
              <a:defRPr/>
            </a:pPr>
            <a:r>
              <a:rPr lang="en-GB"/>
              <a:t>No minimum number of SLEs</a:t>
            </a:r>
          </a:p>
          <a:p>
            <a:pPr lvl="1" indent="0">
              <a:spcAft>
                <a:spcPts val="0"/>
              </a:spcAft>
              <a:defRPr/>
            </a:pPr>
            <a:r>
              <a:rPr lang="en-GB"/>
              <a:t>Placement Supervision Group mandatory (replaces 1 TAB)</a:t>
            </a:r>
          </a:p>
          <a:p>
            <a:pPr lvl="1" indent="0">
              <a:spcAft>
                <a:spcPts val="0"/>
              </a:spcAft>
              <a:defRPr/>
            </a:pPr>
            <a:r>
              <a:rPr lang="en-GB"/>
              <a:t>Summary Narratives</a:t>
            </a:r>
            <a:endParaRPr lang="en-GB">
              <a:cs typeface="Calibri" panose="020F0502020204030204"/>
            </a:endParaRPr>
          </a:p>
          <a:p>
            <a:pPr lvl="1" eaLnBrk="1" fontAlgn="auto" hangingPunct="1">
              <a:spcAft>
                <a:spcPts val="0"/>
              </a:spcAft>
              <a:defRPr/>
            </a:pPr>
            <a:endParaRPr lang="en-GB" dirty="0">
              <a:cs typeface="Calibri" panose="020F0502020204030204"/>
            </a:endParaRPr>
          </a:p>
          <a:p>
            <a:pPr marL="457200" lvl="1" indent="0" eaLnBrk="1" fontAlgn="auto" hangingPunct="1">
              <a:spcAft>
                <a:spcPts val="0"/>
              </a:spcAft>
              <a:buNone/>
              <a:defRPr/>
            </a:pPr>
            <a:endParaRPr lang="en-GB" dirty="0">
              <a:cs typeface="Calibri" panose="020F0502020204030204"/>
            </a:endParaRPr>
          </a:p>
          <a:p>
            <a:pPr eaLnBrk="1" fontAlgn="auto" hangingPunct="1">
              <a:spcAft>
                <a:spcPts val="0"/>
              </a:spcAft>
              <a:defRPr/>
            </a:pPr>
            <a:endParaRPr lang="en-GB" dirty="0"/>
          </a:p>
          <a:p>
            <a:pPr eaLnBrk="1" fontAlgn="auto" hangingPunct="1">
              <a:spcAft>
                <a:spcPts val="0"/>
              </a:spcAft>
              <a:defRPr/>
            </a:pPr>
            <a:endParaRPr lang="en-GB" dirty="0">
              <a:cs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B12D03D-E5C1-4315-A43A-4B3206CD60F0}"/>
              </a:ext>
            </a:extLst>
          </p:cNvPr>
          <p:cNvSpPr>
            <a:spLocks noGrp="1" noChangeArrowheads="1"/>
          </p:cNvSpPr>
          <p:nvPr>
            <p:ph type="title"/>
          </p:nvPr>
        </p:nvSpPr>
        <p:spPr/>
        <p:txBody>
          <a:bodyPr/>
          <a:lstStyle/>
          <a:p>
            <a:pPr eaLnBrk="1" hangingPunct="1"/>
            <a:r>
              <a:rPr lang="en-GB" altLang="en-US" b="1"/>
              <a:t>Requirements for F2 ARCP</a:t>
            </a:r>
          </a:p>
        </p:txBody>
      </p:sp>
      <p:sp>
        <p:nvSpPr>
          <p:cNvPr id="7171" name="Content Placeholder 2">
            <a:extLst>
              <a:ext uri="{FF2B5EF4-FFF2-40B4-BE49-F238E27FC236}">
                <a16:creationId xmlns:a16="http://schemas.microsoft.com/office/drawing/2014/main" id="{9BAA8665-99A6-40AE-ABB9-48491E31CCA1}"/>
              </a:ext>
            </a:extLst>
          </p:cNvPr>
          <p:cNvSpPr>
            <a:spLocks noGrp="1" noChangeArrowheads="1"/>
          </p:cNvSpPr>
          <p:nvPr>
            <p:ph sz="half" idx="1"/>
          </p:nvPr>
        </p:nvSpPr>
        <p:spPr/>
        <p:txBody>
          <a:bodyPr/>
          <a:lstStyle/>
          <a:p>
            <a:pPr eaLnBrk="1" hangingPunct="1"/>
            <a:endParaRPr lang="en-GB" altLang="en-US"/>
          </a:p>
          <a:p>
            <a:pPr eaLnBrk="1" hangingPunct="1"/>
            <a:r>
              <a:rPr lang="en-GB" altLang="en-US"/>
              <a:t>TURAS e-portfolio is platform for recording</a:t>
            </a:r>
          </a:p>
          <a:p>
            <a:pPr eaLnBrk="1" hangingPunct="1"/>
            <a:endParaRPr lang="en-GB" altLang="en-US"/>
          </a:p>
          <a:p>
            <a:pPr eaLnBrk="1" hangingPunct="1"/>
            <a:r>
              <a:rPr lang="en-GB" altLang="en-US"/>
              <a:t>All following information is available on the Scottish Foundation School Website</a:t>
            </a:r>
          </a:p>
          <a:p>
            <a:pPr eaLnBrk="1" hangingPunct="1"/>
            <a:endParaRPr lang="en-GB" altLang="en-US"/>
          </a:p>
        </p:txBody>
      </p:sp>
      <p:pic>
        <p:nvPicPr>
          <p:cNvPr id="7172" name="Content Placeholder 4">
            <a:extLst>
              <a:ext uri="{FF2B5EF4-FFF2-40B4-BE49-F238E27FC236}">
                <a16:creationId xmlns:a16="http://schemas.microsoft.com/office/drawing/2014/main" id="{8E96034D-E66E-490C-854B-637136E55B3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2487613"/>
            <a:ext cx="5181600" cy="26289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S Education for Scotland - mygov.scot">
            <a:extLst>
              <a:ext uri="{FF2B5EF4-FFF2-40B4-BE49-F238E27FC236}">
                <a16:creationId xmlns:a16="http://schemas.microsoft.com/office/drawing/2014/main" id="{BC5CF137-BE27-416A-B815-0BB034818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7536" y="5765697"/>
            <a:ext cx="1178249" cy="8298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F162D832-3409-4AD3-9473-57452904996B}"/>
              </a:ext>
            </a:extLst>
          </p:cNvPr>
          <p:cNvPicPr>
            <a:picLocks noChangeAspect="1"/>
          </p:cNvPicPr>
          <p:nvPr/>
        </p:nvPicPr>
        <p:blipFill>
          <a:blip r:embed="rId5"/>
          <a:stretch>
            <a:fillRect/>
          </a:stretch>
        </p:blipFill>
        <p:spPr>
          <a:xfrm>
            <a:off x="6090200" y="5796166"/>
            <a:ext cx="1414301" cy="768886"/>
          </a:xfrm>
          <a:prstGeom prst="rect">
            <a:avLst/>
          </a:prstGeom>
        </p:spPr>
      </p:pic>
      <p:pic>
        <p:nvPicPr>
          <p:cNvPr id="9" name="Picture 8">
            <a:extLst>
              <a:ext uri="{FF2B5EF4-FFF2-40B4-BE49-F238E27FC236}">
                <a16:creationId xmlns:a16="http://schemas.microsoft.com/office/drawing/2014/main" id="{D21EC1B7-42F7-4EDB-99C4-E52FE1CF21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9251" y="5875260"/>
            <a:ext cx="3131514" cy="610698"/>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DB47C9A9-D67C-4498-85B1-C69B147CDB77}"/>
              </a:ext>
            </a:extLst>
          </p:cNvPr>
          <p:cNvPicPr>
            <a:picLocks noChangeAspect="1"/>
          </p:cNvPicPr>
          <p:nvPr/>
        </p:nvPicPr>
        <p:blipFill>
          <a:blip r:embed="rId7"/>
          <a:stretch>
            <a:fillRect/>
          </a:stretch>
        </p:blipFill>
        <p:spPr>
          <a:xfrm>
            <a:off x="336214" y="5765697"/>
            <a:ext cx="1063601" cy="1063601"/>
          </a:xfrm>
          <a:prstGeom prst="rect">
            <a:avLst/>
          </a:prstGeom>
        </p:spPr>
      </p:pic>
      <p:pic>
        <p:nvPicPr>
          <p:cNvPr id="11" name="Picture 10" descr="Logo&#10;&#10;Description automatically generated">
            <a:extLst>
              <a:ext uri="{FF2B5EF4-FFF2-40B4-BE49-F238E27FC236}">
                <a16:creationId xmlns:a16="http://schemas.microsoft.com/office/drawing/2014/main" id="{A28DE800-0B2E-44B0-86E7-2D991F8ED607}"/>
              </a:ext>
            </a:extLst>
          </p:cNvPr>
          <p:cNvPicPr>
            <a:picLocks noChangeAspect="1"/>
          </p:cNvPicPr>
          <p:nvPr/>
        </p:nvPicPr>
        <p:blipFill>
          <a:blip r:embed="rId8"/>
          <a:stretch>
            <a:fillRect/>
          </a:stretch>
        </p:blipFill>
        <p:spPr>
          <a:xfrm>
            <a:off x="8283936" y="5789452"/>
            <a:ext cx="1614164" cy="782314"/>
          </a:xfrm>
          <a:prstGeom prst="rect">
            <a:avLst/>
          </a:prstGeom>
        </p:spPr>
      </p:pic>
      <p:pic>
        <p:nvPicPr>
          <p:cNvPr id="7" name="Picture 6" descr="Logo&#10;&#10;Description automatically generated">
            <a:extLst>
              <a:ext uri="{FF2B5EF4-FFF2-40B4-BE49-F238E27FC236}">
                <a16:creationId xmlns:a16="http://schemas.microsoft.com/office/drawing/2014/main" id="{B6C6226C-4C79-4C39-A63D-290C76965325}"/>
              </a:ext>
            </a:extLst>
          </p:cNvPr>
          <p:cNvPicPr>
            <a:picLocks noChangeAspect="1"/>
          </p:cNvPicPr>
          <p:nvPr/>
        </p:nvPicPr>
        <p:blipFill>
          <a:blip r:embed="rId9"/>
          <a:stretch>
            <a:fillRect/>
          </a:stretch>
        </p:blipFill>
        <p:spPr>
          <a:xfrm>
            <a:off x="3491138" y="61983"/>
            <a:ext cx="4339929" cy="1985889"/>
          </a:xfrm>
          <a:prstGeom prst="rect">
            <a:avLst/>
          </a:prstGeom>
        </p:spPr>
      </p:pic>
      <p:sp>
        <p:nvSpPr>
          <p:cNvPr id="3" name="Rectangle 2">
            <a:extLst>
              <a:ext uri="{FF2B5EF4-FFF2-40B4-BE49-F238E27FC236}">
                <a16:creationId xmlns:a16="http://schemas.microsoft.com/office/drawing/2014/main" id="{AC2AF741-847F-4065-9B8C-8F458376A44A}"/>
              </a:ext>
            </a:extLst>
          </p:cNvPr>
          <p:cNvSpPr/>
          <p:nvPr/>
        </p:nvSpPr>
        <p:spPr>
          <a:xfrm>
            <a:off x="0" y="2273879"/>
            <a:ext cx="12192000" cy="2272867"/>
          </a:xfrm>
          <a:prstGeom prst="rect">
            <a:avLst/>
          </a:prstGeom>
          <a:solidFill>
            <a:srgbClr val="01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E9C7492-A926-1440-83D3-063EE1EF861A}"/>
              </a:ext>
            </a:extLst>
          </p:cNvPr>
          <p:cNvSpPr>
            <a:spLocks noGrp="1"/>
          </p:cNvSpPr>
          <p:nvPr>
            <p:ph type="ctrTitle"/>
          </p:nvPr>
        </p:nvSpPr>
        <p:spPr>
          <a:xfrm>
            <a:off x="1533536" y="3429000"/>
            <a:ext cx="9144000" cy="1133820"/>
          </a:xfrm>
        </p:spPr>
        <p:txBody>
          <a:bodyPr>
            <a:normAutofit fontScale="90000"/>
          </a:bodyPr>
          <a:lstStyle/>
          <a:p>
            <a:pPr algn="l"/>
            <a:r>
              <a:rPr lang="en-US" b="1" dirty="0">
                <a:solidFill>
                  <a:schemeClr val="bg1"/>
                </a:solidFill>
                <a:latin typeface="Avenir Next LT Pro" panose="020B0504020202020204" pitchFamily="34" charset="0"/>
              </a:rPr>
              <a:t>2021                     Foundation Programme Curriculum</a:t>
            </a:r>
          </a:p>
        </p:txBody>
      </p:sp>
    </p:spTree>
    <p:custDataLst>
      <p:tags r:id="rId1"/>
    </p:custDataLst>
    <p:extLst>
      <p:ext uri="{BB962C8B-B14F-4D97-AF65-F5344CB8AC3E}">
        <p14:creationId xmlns:p14="http://schemas.microsoft.com/office/powerpoint/2010/main" val="83234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71A01F-E3F2-4E20-8EAF-0E911DA8AE57}"/>
              </a:ext>
            </a:extLst>
          </p:cNvPr>
          <p:cNvSpPr>
            <a:spLocks noGrp="1"/>
          </p:cNvSpPr>
          <p:nvPr>
            <p:ph type="title"/>
          </p:nvPr>
        </p:nvSpPr>
        <p:spPr/>
        <p:txBody>
          <a:bodyPr/>
          <a:lstStyle/>
          <a:p>
            <a:pPr algn="ctr"/>
            <a:r>
              <a:rPr lang="en-GB" dirty="0">
                <a:latin typeface="+mn-lt"/>
              </a:rPr>
              <a:t>Curriculum</a:t>
            </a:r>
          </a:p>
        </p:txBody>
      </p:sp>
      <p:sp>
        <p:nvSpPr>
          <p:cNvPr id="3" name="Content Placeholder 2">
            <a:extLst>
              <a:ext uri="{FF2B5EF4-FFF2-40B4-BE49-F238E27FC236}">
                <a16:creationId xmlns:a16="http://schemas.microsoft.com/office/drawing/2014/main" id="{AAFB0145-4AD1-F546-B8B7-8DA35EF6B724}"/>
              </a:ext>
            </a:extLst>
          </p:cNvPr>
          <p:cNvSpPr>
            <a:spLocks noGrp="1"/>
          </p:cNvSpPr>
          <p:nvPr>
            <p:ph idx="1"/>
          </p:nvPr>
        </p:nvSpPr>
        <p:spPr/>
        <p:txBody>
          <a:bodyPr>
            <a:normAutofit/>
          </a:bodyPr>
          <a:lstStyle/>
          <a:p>
            <a:pPr marL="0" indent="0">
              <a:buNone/>
            </a:pPr>
            <a:endParaRPr lang="en-GB" sz="2400" dirty="0"/>
          </a:p>
        </p:txBody>
      </p:sp>
      <p:grpSp>
        <p:nvGrpSpPr>
          <p:cNvPr id="2" name="Group 1">
            <a:extLst>
              <a:ext uri="{FF2B5EF4-FFF2-40B4-BE49-F238E27FC236}">
                <a16:creationId xmlns:a16="http://schemas.microsoft.com/office/drawing/2014/main" id="{05086B1F-227F-44C4-A323-CDCDF51916BD}"/>
              </a:ext>
            </a:extLst>
          </p:cNvPr>
          <p:cNvGrpSpPr/>
          <p:nvPr/>
        </p:nvGrpSpPr>
        <p:grpSpPr>
          <a:xfrm>
            <a:off x="8020800" y="2412000"/>
            <a:ext cx="3420000" cy="3145244"/>
            <a:chOff x="8401503" y="2400014"/>
            <a:chExt cx="3420000" cy="3145244"/>
          </a:xfrm>
        </p:grpSpPr>
        <p:sp>
          <p:nvSpPr>
            <p:cNvPr id="15" name="Rectangle 14">
              <a:extLst>
                <a:ext uri="{FF2B5EF4-FFF2-40B4-BE49-F238E27FC236}">
                  <a16:creationId xmlns:a16="http://schemas.microsoft.com/office/drawing/2014/main" id="{9A18CB75-FD17-428E-817B-4D5D41B3AD5E}"/>
                </a:ext>
              </a:extLst>
            </p:cNvPr>
            <p:cNvSpPr/>
            <p:nvPr/>
          </p:nvSpPr>
          <p:spPr>
            <a:xfrm>
              <a:off x="8401503" y="2962087"/>
              <a:ext cx="3420000" cy="2583171"/>
            </a:xfrm>
            <a:prstGeom prst="rect">
              <a:avLst/>
            </a:prstGeom>
            <a:solidFill>
              <a:schemeClr val="bg1">
                <a:lumMod val="95000"/>
              </a:schemeClr>
            </a:solidFill>
            <a:ln w="28575">
              <a:solidFill>
                <a:srgbClr val="AC3E8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a:solidFill>
                    <a:schemeClr val="tx1"/>
                  </a:solidFill>
                </a:rPr>
                <a:t>Professional requirements and expectations:</a:t>
              </a:r>
            </a:p>
            <a:p>
              <a:pPr marL="342900" indent="-342900">
                <a:spcAft>
                  <a:spcPts val="600"/>
                </a:spcAft>
                <a:buFont typeface="+mj-lt"/>
                <a:buAutoNum type="arabicPeriod" startAt="11"/>
              </a:pPr>
              <a:r>
                <a:rPr lang="en-GB">
                  <a:solidFill>
                    <a:schemeClr val="tx1"/>
                  </a:solidFill>
                </a:rPr>
                <a:t>Ethics and Law</a:t>
              </a:r>
            </a:p>
            <a:p>
              <a:pPr marL="342900" indent="-342900">
                <a:spcAft>
                  <a:spcPts val="600"/>
                </a:spcAft>
                <a:buFont typeface="+mj-lt"/>
                <a:buAutoNum type="arabicPeriod" startAt="11"/>
              </a:pPr>
              <a:r>
                <a:rPr lang="en-GB">
                  <a:solidFill>
                    <a:schemeClr val="tx1"/>
                  </a:solidFill>
                </a:rPr>
                <a:t>Continuing Professional Development</a:t>
              </a:r>
            </a:p>
            <a:p>
              <a:pPr marL="342900" indent="-342900">
                <a:spcAft>
                  <a:spcPts val="600"/>
                </a:spcAft>
                <a:buFont typeface="+mj-lt"/>
                <a:buAutoNum type="arabicPeriod" startAt="11"/>
              </a:pPr>
              <a:r>
                <a:rPr lang="en-GB">
                  <a:solidFill>
                    <a:schemeClr val="tx1"/>
                  </a:solidFill>
                </a:rPr>
                <a:t>Understanding Medicine</a:t>
              </a:r>
            </a:p>
          </p:txBody>
        </p:sp>
        <p:sp>
          <p:nvSpPr>
            <p:cNvPr id="16" name="Rectangle 15">
              <a:extLst>
                <a:ext uri="{FF2B5EF4-FFF2-40B4-BE49-F238E27FC236}">
                  <a16:creationId xmlns:a16="http://schemas.microsoft.com/office/drawing/2014/main" id="{F84DBCE5-A4EF-41A4-A44A-F7D7D6232FE4}"/>
                </a:ext>
              </a:extLst>
            </p:cNvPr>
            <p:cNvSpPr/>
            <p:nvPr/>
          </p:nvSpPr>
          <p:spPr>
            <a:xfrm>
              <a:off x="8401503" y="2400014"/>
              <a:ext cx="3420000" cy="582621"/>
            </a:xfrm>
            <a:prstGeom prst="rect">
              <a:avLst/>
            </a:prstGeom>
            <a:solidFill>
              <a:srgbClr val="AC3E8F"/>
            </a:solidFill>
            <a:ln w="28575">
              <a:solidFill>
                <a:srgbClr val="AC3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HLO3: THE PROFESSIONAL</a:t>
              </a:r>
            </a:p>
          </p:txBody>
        </p:sp>
      </p:grpSp>
      <p:sp>
        <p:nvSpPr>
          <p:cNvPr id="24" name="Title 1">
            <a:extLst>
              <a:ext uri="{FF2B5EF4-FFF2-40B4-BE49-F238E27FC236}">
                <a16:creationId xmlns:a16="http://schemas.microsoft.com/office/drawing/2014/main" id="{54E9C892-DDD2-4976-B3CF-F6C621B48ABE}"/>
              </a:ext>
            </a:extLst>
          </p:cNvPr>
          <p:cNvSpPr txBox="1">
            <a:spLocks/>
          </p:cNvSpPr>
          <p:nvPr/>
        </p:nvSpPr>
        <p:spPr>
          <a:xfrm>
            <a:off x="540000" y="-3681"/>
            <a:ext cx="10515600" cy="86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rPr>
              <a:t>al capabilities</a:t>
            </a:r>
          </a:p>
        </p:txBody>
      </p:sp>
      <p:grpSp>
        <p:nvGrpSpPr>
          <p:cNvPr id="5" name="Group 4">
            <a:extLst>
              <a:ext uri="{FF2B5EF4-FFF2-40B4-BE49-F238E27FC236}">
                <a16:creationId xmlns:a16="http://schemas.microsoft.com/office/drawing/2014/main" id="{54626B49-D60F-4F93-A8C0-ECF13D049066}"/>
              </a:ext>
            </a:extLst>
          </p:cNvPr>
          <p:cNvGrpSpPr/>
          <p:nvPr/>
        </p:nvGrpSpPr>
        <p:grpSpPr>
          <a:xfrm>
            <a:off x="720000" y="2412000"/>
            <a:ext cx="3420000" cy="3145245"/>
            <a:chOff x="838200" y="2400014"/>
            <a:chExt cx="3420000" cy="3145245"/>
          </a:xfrm>
        </p:grpSpPr>
        <p:sp>
          <p:nvSpPr>
            <p:cNvPr id="6" name="Rectangle 5">
              <a:extLst>
                <a:ext uri="{FF2B5EF4-FFF2-40B4-BE49-F238E27FC236}">
                  <a16:creationId xmlns:a16="http://schemas.microsoft.com/office/drawing/2014/main" id="{F4E6377C-CEED-4D38-8F02-0D438DE4DD3F}"/>
                </a:ext>
              </a:extLst>
            </p:cNvPr>
            <p:cNvSpPr/>
            <p:nvPr/>
          </p:nvSpPr>
          <p:spPr>
            <a:xfrm>
              <a:off x="838200" y="2962087"/>
              <a:ext cx="3420000" cy="2583172"/>
            </a:xfrm>
            <a:prstGeom prst="rect">
              <a:avLst/>
            </a:prstGeom>
            <a:solidFill>
              <a:schemeClr val="bg1">
                <a:lumMod val="95000"/>
              </a:schemeClr>
            </a:solidFill>
            <a:ln w="28575">
              <a:solidFill>
                <a:srgbClr val="02468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dirty="0">
                  <a:solidFill>
                    <a:schemeClr val="tx1"/>
                  </a:solidFill>
                </a:rPr>
                <a:t>Direct and indirect patient care:</a:t>
              </a:r>
            </a:p>
            <a:p>
              <a:pPr marL="342900" indent="-342900">
                <a:spcAft>
                  <a:spcPts val="600"/>
                </a:spcAft>
                <a:buFont typeface="+mj-lt"/>
                <a:buAutoNum type="arabicPeriod"/>
              </a:pPr>
              <a:r>
                <a:rPr lang="en-GB" dirty="0">
                  <a:solidFill>
                    <a:schemeClr val="tx1"/>
                  </a:solidFill>
                </a:rPr>
                <a:t>Clinical Assessment</a:t>
              </a:r>
            </a:p>
            <a:p>
              <a:pPr marL="342900" indent="-342900">
                <a:spcAft>
                  <a:spcPts val="600"/>
                </a:spcAft>
                <a:buFont typeface="+mj-lt"/>
                <a:buAutoNum type="arabicPeriod"/>
              </a:pPr>
              <a:r>
                <a:rPr lang="en-GB" dirty="0">
                  <a:solidFill>
                    <a:schemeClr val="tx1"/>
                  </a:solidFill>
                </a:rPr>
                <a:t>Clinical Prioritisation</a:t>
              </a:r>
            </a:p>
            <a:p>
              <a:pPr marL="342900" indent="-342900">
                <a:spcAft>
                  <a:spcPts val="600"/>
                </a:spcAft>
                <a:buFont typeface="+mj-lt"/>
                <a:buAutoNum type="arabicPeriod"/>
              </a:pPr>
              <a:r>
                <a:rPr lang="en-GB" dirty="0">
                  <a:solidFill>
                    <a:schemeClr val="tx1"/>
                  </a:solidFill>
                </a:rPr>
                <a:t>Holistic Planning</a:t>
              </a:r>
            </a:p>
            <a:p>
              <a:pPr marL="342900" indent="-342900">
                <a:spcAft>
                  <a:spcPts val="600"/>
                </a:spcAft>
                <a:buFont typeface="+mj-lt"/>
                <a:buAutoNum type="arabicPeriod"/>
              </a:pPr>
              <a:r>
                <a:rPr lang="en-GB" dirty="0">
                  <a:solidFill>
                    <a:schemeClr val="tx1"/>
                  </a:solidFill>
                </a:rPr>
                <a:t>Communication and Care</a:t>
              </a:r>
            </a:p>
            <a:p>
              <a:pPr marL="342900" indent="-342900">
                <a:spcAft>
                  <a:spcPts val="600"/>
                </a:spcAft>
                <a:buFont typeface="+mj-lt"/>
                <a:buAutoNum type="arabicPeriod"/>
              </a:pPr>
              <a:r>
                <a:rPr lang="en-GB" dirty="0">
                  <a:solidFill>
                    <a:schemeClr val="tx1"/>
                  </a:solidFill>
                </a:rPr>
                <a:t>Continuity of Care </a:t>
              </a:r>
            </a:p>
          </p:txBody>
        </p:sp>
        <p:sp>
          <p:nvSpPr>
            <p:cNvPr id="9" name="Rectangle 8">
              <a:extLst>
                <a:ext uri="{FF2B5EF4-FFF2-40B4-BE49-F238E27FC236}">
                  <a16:creationId xmlns:a16="http://schemas.microsoft.com/office/drawing/2014/main" id="{6CD32FC7-E010-406F-B1E1-6438A7FCEFFC}"/>
                </a:ext>
              </a:extLst>
            </p:cNvPr>
            <p:cNvSpPr/>
            <p:nvPr/>
          </p:nvSpPr>
          <p:spPr>
            <a:xfrm>
              <a:off x="838200" y="2400014"/>
              <a:ext cx="3420000" cy="582621"/>
            </a:xfrm>
            <a:prstGeom prst="rect">
              <a:avLst/>
            </a:prstGeom>
            <a:solidFill>
              <a:srgbClr val="03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 CLINICIAN</a:t>
              </a:r>
            </a:p>
          </p:txBody>
        </p:sp>
        <p:sp>
          <p:nvSpPr>
            <p:cNvPr id="17" name="Rectangle 16">
              <a:extLst>
                <a:ext uri="{FF2B5EF4-FFF2-40B4-BE49-F238E27FC236}">
                  <a16:creationId xmlns:a16="http://schemas.microsoft.com/office/drawing/2014/main" id="{40B4A4A8-20BF-4A96-887D-49D7FDE535AB}"/>
                </a:ext>
              </a:extLst>
            </p:cNvPr>
            <p:cNvSpPr/>
            <p:nvPr/>
          </p:nvSpPr>
          <p:spPr>
            <a:xfrm>
              <a:off x="838200" y="2400014"/>
              <a:ext cx="3420000" cy="582621"/>
            </a:xfrm>
            <a:prstGeom prst="rect">
              <a:avLst/>
            </a:prstGeom>
            <a:solidFill>
              <a:srgbClr val="02468F"/>
            </a:solidFill>
            <a:ln w="28575">
              <a:solidFill>
                <a:srgbClr val="02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HLO1: THE CLINICIAN</a:t>
              </a:r>
            </a:p>
          </p:txBody>
        </p:sp>
      </p:grpSp>
      <p:grpSp>
        <p:nvGrpSpPr>
          <p:cNvPr id="4" name="Group 3">
            <a:extLst>
              <a:ext uri="{FF2B5EF4-FFF2-40B4-BE49-F238E27FC236}">
                <a16:creationId xmlns:a16="http://schemas.microsoft.com/office/drawing/2014/main" id="{399B3A8B-1C7E-4186-BB39-F203D64660A5}"/>
              </a:ext>
            </a:extLst>
          </p:cNvPr>
          <p:cNvGrpSpPr/>
          <p:nvPr/>
        </p:nvGrpSpPr>
        <p:grpSpPr>
          <a:xfrm>
            <a:off x="4384800" y="2412000"/>
            <a:ext cx="3420000" cy="3145244"/>
            <a:chOff x="4619851" y="2400014"/>
            <a:chExt cx="3420000" cy="3145244"/>
          </a:xfrm>
        </p:grpSpPr>
        <p:sp>
          <p:nvSpPr>
            <p:cNvPr id="13" name="Rectangle 12">
              <a:extLst>
                <a:ext uri="{FF2B5EF4-FFF2-40B4-BE49-F238E27FC236}">
                  <a16:creationId xmlns:a16="http://schemas.microsoft.com/office/drawing/2014/main" id="{E139AFF8-A9E7-467E-812B-21DDCEC62633}"/>
                </a:ext>
              </a:extLst>
            </p:cNvPr>
            <p:cNvSpPr/>
            <p:nvPr/>
          </p:nvSpPr>
          <p:spPr>
            <a:xfrm>
              <a:off x="4619851" y="2962087"/>
              <a:ext cx="3420000" cy="2583171"/>
            </a:xfrm>
            <a:prstGeom prst="rect">
              <a:avLst/>
            </a:prstGeom>
            <a:solidFill>
              <a:schemeClr val="bg1">
                <a:lumMod val="95000"/>
              </a:schemeClr>
            </a:solidFill>
            <a:ln w="28575">
              <a:solidFill>
                <a:srgbClr val="608E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a:solidFill>
                    <a:schemeClr val="tx1"/>
                  </a:solidFill>
                </a:rPr>
                <a:t>Integrating into the healthcare workforce: </a:t>
              </a:r>
            </a:p>
            <a:p>
              <a:pPr marL="342900" indent="-342900">
                <a:spcAft>
                  <a:spcPts val="600"/>
                </a:spcAft>
                <a:buFont typeface="+mj-lt"/>
                <a:buAutoNum type="arabicPeriod" startAt="6"/>
              </a:pPr>
              <a:r>
                <a:rPr lang="en-GB">
                  <a:solidFill>
                    <a:schemeClr val="tx1"/>
                  </a:solidFill>
                </a:rPr>
                <a:t>Sharing the Vision</a:t>
              </a:r>
            </a:p>
            <a:p>
              <a:pPr marL="342900" indent="-342900">
                <a:spcAft>
                  <a:spcPts val="600"/>
                </a:spcAft>
                <a:buFont typeface="+mj-lt"/>
                <a:buAutoNum type="arabicPeriod" startAt="6"/>
              </a:pPr>
              <a:r>
                <a:rPr lang="en-GB">
                  <a:solidFill>
                    <a:schemeClr val="tx1"/>
                  </a:solidFill>
                </a:rPr>
                <a:t>Fitness to Practise</a:t>
              </a:r>
            </a:p>
            <a:p>
              <a:pPr marL="342900" indent="-342900">
                <a:spcAft>
                  <a:spcPts val="600"/>
                </a:spcAft>
                <a:buFont typeface="+mj-lt"/>
                <a:buAutoNum type="arabicPeriod" startAt="6"/>
              </a:pPr>
              <a:r>
                <a:rPr lang="en-GB">
                  <a:solidFill>
                    <a:schemeClr val="tx1"/>
                  </a:solidFill>
                </a:rPr>
                <a:t>Upholding Values</a:t>
              </a:r>
            </a:p>
            <a:p>
              <a:pPr marL="342900" indent="-342900">
                <a:spcAft>
                  <a:spcPts val="600"/>
                </a:spcAft>
                <a:buFont typeface="+mj-lt"/>
                <a:buAutoNum type="arabicPeriod" startAt="6"/>
              </a:pPr>
              <a:r>
                <a:rPr lang="en-GB">
                  <a:solidFill>
                    <a:schemeClr val="tx1"/>
                  </a:solidFill>
                </a:rPr>
                <a:t>Quality Improvement</a:t>
              </a:r>
            </a:p>
            <a:p>
              <a:pPr marL="342900" indent="-342900">
                <a:spcAft>
                  <a:spcPts val="600"/>
                </a:spcAft>
                <a:buFont typeface="+mj-lt"/>
                <a:buAutoNum type="arabicPeriod" startAt="6"/>
              </a:pPr>
              <a:r>
                <a:rPr lang="en-GB">
                  <a:solidFill>
                    <a:schemeClr val="tx1"/>
                  </a:solidFill>
                </a:rPr>
                <a:t>Teaching the Teacher </a:t>
              </a:r>
            </a:p>
          </p:txBody>
        </p:sp>
        <p:sp>
          <p:nvSpPr>
            <p:cNvPr id="14" name="Rectangle 13">
              <a:extLst>
                <a:ext uri="{FF2B5EF4-FFF2-40B4-BE49-F238E27FC236}">
                  <a16:creationId xmlns:a16="http://schemas.microsoft.com/office/drawing/2014/main" id="{EC6863F2-ABA5-4DDA-819F-D08C23598651}"/>
                </a:ext>
              </a:extLst>
            </p:cNvPr>
            <p:cNvSpPr/>
            <p:nvPr/>
          </p:nvSpPr>
          <p:spPr>
            <a:xfrm>
              <a:off x="4619851" y="2400014"/>
              <a:ext cx="3132000" cy="582621"/>
            </a:xfrm>
            <a:prstGeom prst="rect">
              <a:avLst/>
            </a:prstGeom>
            <a:solidFill>
              <a:srgbClr val="03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 HEALTHCARE WORKER</a:t>
              </a:r>
            </a:p>
          </p:txBody>
        </p:sp>
        <p:sp>
          <p:nvSpPr>
            <p:cNvPr id="18" name="Rectangle 17">
              <a:extLst>
                <a:ext uri="{FF2B5EF4-FFF2-40B4-BE49-F238E27FC236}">
                  <a16:creationId xmlns:a16="http://schemas.microsoft.com/office/drawing/2014/main" id="{E49AC498-0230-4A96-A01A-0ED10E4D9189}"/>
                </a:ext>
              </a:extLst>
            </p:cNvPr>
            <p:cNvSpPr/>
            <p:nvPr/>
          </p:nvSpPr>
          <p:spPr>
            <a:xfrm>
              <a:off x="4619851" y="2400014"/>
              <a:ext cx="3420000" cy="582621"/>
            </a:xfrm>
            <a:prstGeom prst="rect">
              <a:avLst/>
            </a:prstGeom>
            <a:solidFill>
              <a:srgbClr val="608ECC"/>
            </a:solidFill>
            <a:ln w="28575">
              <a:solidFill>
                <a:srgbClr val="608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HLO2: THE HEALTHCARE WORKER</a:t>
              </a:r>
            </a:p>
          </p:txBody>
        </p:sp>
      </p:grpSp>
      <p:sp>
        <p:nvSpPr>
          <p:cNvPr id="19" name="Content Placeholder 2">
            <a:extLst>
              <a:ext uri="{FF2B5EF4-FFF2-40B4-BE49-F238E27FC236}">
                <a16:creationId xmlns:a16="http://schemas.microsoft.com/office/drawing/2014/main" id="{85256589-C520-1F46-8C83-AE39257E34F6}"/>
              </a:ext>
            </a:extLst>
          </p:cNvPr>
          <p:cNvSpPr txBox="1">
            <a:spLocks/>
          </p:cNvSpPr>
          <p:nvPr/>
        </p:nvSpPr>
        <p:spPr>
          <a:xfrm>
            <a:off x="500400" y="5762625"/>
            <a:ext cx="10900800" cy="1095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t>Each FPC further explained in the curriculum</a:t>
            </a:r>
          </a:p>
        </p:txBody>
      </p:sp>
    </p:spTree>
    <p:custDataLst>
      <p:tags r:id="rId1"/>
    </p:custDataLst>
    <p:extLst>
      <p:ext uri="{BB962C8B-B14F-4D97-AF65-F5344CB8AC3E}">
        <p14:creationId xmlns:p14="http://schemas.microsoft.com/office/powerpoint/2010/main" val="16219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FFD34-F55B-524A-AD4B-7CDC55110733}"/>
              </a:ext>
            </a:extLst>
          </p:cNvPr>
          <p:cNvSpPr>
            <a:spLocks noGrp="1"/>
          </p:cNvSpPr>
          <p:nvPr>
            <p:ph type="title"/>
          </p:nvPr>
        </p:nvSpPr>
        <p:spPr/>
        <p:txBody>
          <a:bodyPr/>
          <a:lstStyle/>
          <a:p>
            <a:r>
              <a:rPr lang="en-US" dirty="0"/>
              <a:t>Curriculum</a:t>
            </a:r>
          </a:p>
        </p:txBody>
      </p:sp>
      <p:sp>
        <p:nvSpPr>
          <p:cNvPr id="3" name="Content Placeholder 2">
            <a:extLst>
              <a:ext uri="{FF2B5EF4-FFF2-40B4-BE49-F238E27FC236}">
                <a16:creationId xmlns:a16="http://schemas.microsoft.com/office/drawing/2014/main" id="{508766CF-534C-6E4B-BE49-F1D9A08CA626}"/>
              </a:ext>
            </a:extLst>
          </p:cNvPr>
          <p:cNvSpPr>
            <a:spLocks noGrp="1"/>
          </p:cNvSpPr>
          <p:nvPr>
            <p:ph idx="1"/>
          </p:nvPr>
        </p:nvSpPr>
        <p:spPr>
          <a:xfrm>
            <a:off x="409922" y="1127535"/>
            <a:ext cx="6405841" cy="5160497"/>
          </a:xfrm>
        </p:spPr>
        <p:txBody>
          <a:bodyPr>
            <a:noAutofit/>
          </a:bodyPr>
          <a:lstStyle/>
          <a:p>
            <a:endParaRPr lang="en-US" sz="2400" dirty="0"/>
          </a:p>
          <a:p>
            <a:endParaRPr lang="en-US" sz="2400" dirty="0"/>
          </a:p>
          <a:p>
            <a:r>
              <a:rPr lang="en-US" sz="2400" dirty="0"/>
              <a:t>There is a focus on: </a:t>
            </a:r>
          </a:p>
          <a:p>
            <a:pPr lvl="1"/>
            <a:r>
              <a:rPr lang="en-US" sz="2000" dirty="0"/>
              <a:t>Physical health</a:t>
            </a:r>
          </a:p>
          <a:p>
            <a:pPr lvl="1"/>
            <a:r>
              <a:rPr lang="en-US" sz="2000" dirty="0"/>
              <a:t>Mental health</a:t>
            </a:r>
          </a:p>
          <a:p>
            <a:pPr lvl="1"/>
            <a:r>
              <a:rPr lang="en-US" sz="2000" dirty="0"/>
              <a:t>Social health</a:t>
            </a:r>
          </a:p>
          <a:p>
            <a:pPr lvl="1">
              <a:buNone/>
            </a:pPr>
            <a:endParaRPr lang="en-US" sz="2000" dirty="0"/>
          </a:p>
          <a:p>
            <a:r>
              <a:rPr lang="en-US" sz="2400" dirty="0"/>
              <a:t>Across a variety of different areas:</a:t>
            </a:r>
          </a:p>
          <a:p>
            <a:pPr marL="742950" lvl="1" indent="-285750"/>
            <a:r>
              <a:rPr lang="en-US" sz="2000" dirty="0"/>
              <a:t>Community or primary care</a:t>
            </a:r>
          </a:p>
          <a:p>
            <a:pPr marL="742950" lvl="1" indent="-285750"/>
            <a:r>
              <a:rPr lang="en-US" sz="2000" dirty="0"/>
              <a:t>Acute and chronic hospital environments</a:t>
            </a:r>
          </a:p>
          <a:p>
            <a:pPr marL="742950" lvl="1" indent="-285750"/>
            <a:r>
              <a:rPr lang="en-US" sz="2000" dirty="0"/>
              <a:t>Mental health settings and </a:t>
            </a:r>
          </a:p>
          <a:p>
            <a:pPr marL="742950" lvl="1" indent="-285750"/>
            <a:r>
              <a:rPr lang="en-US" sz="2000" dirty="0"/>
              <a:t>Environments that provide health promotion</a:t>
            </a:r>
          </a:p>
          <a:p>
            <a:endParaRPr lang="en-US" sz="2400" dirty="0"/>
          </a:p>
        </p:txBody>
      </p:sp>
      <p:grpSp>
        <p:nvGrpSpPr>
          <p:cNvPr id="4" name="Group 3">
            <a:extLst>
              <a:ext uri="{FF2B5EF4-FFF2-40B4-BE49-F238E27FC236}">
                <a16:creationId xmlns:a16="http://schemas.microsoft.com/office/drawing/2014/main" id="{0528A606-B018-46AA-9784-BE4C2C6C0279}"/>
              </a:ext>
            </a:extLst>
          </p:cNvPr>
          <p:cNvGrpSpPr/>
          <p:nvPr/>
        </p:nvGrpSpPr>
        <p:grpSpPr>
          <a:xfrm>
            <a:off x="7262400" y="1509216"/>
            <a:ext cx="4320000" cy="4320000"/>
            <a:chOff x="7256863" y="1400507"/>
            <a:chExt cx="4320000" cy="4320000"/>
          </a:xfrm>
        </p:grpSpPr>
        <p:sp>
          <p:nvSpPr>
            <p:cNvPr id="64" name="Oval 63">
              <a:extLst>
                <a:ext uri="{FF2B5EF4-FFF2-40B4-BE49-F238E27FC236}">
                  <a16:creationId xmlns:a16="http://schemas.microsoft.com/office/drawing/2014/main" id="{68F2F429-D679-4CEF-A130-317E082B67A0}"/>
                </a:ext>
              </a:extLst>
            </p:cNvPr>
            <p:cNvSpPr/>
            <p:nvPr/>
          </p:nvSpPr>
          <p:spPr>
            <a:xfrm>
              <a:off x="7256863" y="1400507"/>
              <a:ext cx="4320000" cy="4320000"/>
            </a:xfrm>
            <a:prstGeom prst="ellipse">
              <a:avLst/>
            </a:prstGeom>
            <a:solidFill>
              <a:srgbClr val="0347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89841012-6D10-4489-A6F0-44A0F5964457}"/>
                </a:ext>
              </a:extLst>
            </p:cNvPr>
            <p:cNvSpPr/>
            <p:nvPr/>
          </p:nvSpPr>
          <p:spPr>
            <a:xfrm>
              <a:off x="7701067" y="1858583"/>
              <a:ext cx="3420000" cy="34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Partial Circle 73">
              <a:extLst>
                <a:ext uri="{FF2B5EF4-FFF2-40B4-BE49-F238E27FC236}">
                  <a16:creationId xmlns:a16="http://schemas.microsoft.com/office/drawing/2014/main" id="{5281256C-B530-4699-AE47-26A9A4A3250A}"/>
                </a:ext>
              </a:extLst>
            </p:cNvPr>
            <p:cNvSpPr/>
            <p:nvPr/>
          </p:nvSpPr>
          <p:spPr>
            <a:xfrm rot="14510249">
              <a:off x="7787832" y="1959639"/>
              <a:ext cx="3240000" cy="3240000"/>
            </a:xfrm>
            <a:prstGeom prst="pie">
              <a:avLst>
                <a:gd name="adj1" fmla="val 9004058"/>
                <a:gd name="adj2" fmla="val 15981943"/>
              </a:avLst>
            </a:prstGeom>
            <a:solidFill>
              <a:srgbClr val="88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5" name="Partial Circle 74">
              <a:extLst>
                <a:ext uri="{FF2B5EF4-FFF2-40B4-BE49-F238E27FC236}">
                  <a16:creationId xmlns:a16="http://schemas.microsoft.com/office/drawing/2014/main" id="{D35D90D6-0AA5-4DC9-BD35-D09370488AC1}"/>
                </a:ext>
              </a:extLst>
            </p:cNvPr>
            <p:cNvSpPr/>
            <p:nvPr/>
          </p:nvSpPr>
          <p:spPr>
            <a:xfrm>
              <a:off x="7777624" y="1921376"/>
              <a:ext cx="3240000" cy="3240000"/>
            </a:xfrm>
            <a:prstGeom prst="pie">
              <a:avLst>
                <a:gd name="adj1" fmla="val 8897188"/>
                <a:gd name="adj2" fmla="val 16200000"/>
              </a:avLst>
            </a:prstGeom>
            <a:solidFill>
              <a:srgbClr val="88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6" name="Partial Circle 75">
              <a:extLst>
                <a:ext uri="{FF2B5EF4-FFF2-40B4-BE49-F238E27FC236}">
                  <a16:creationId xmlns:a16="http://schemas.microsoft.com/office/drawing/2014/main" id="{7C1689AE-D6AD-491A-9558-7A6FDF2A1E8F}"/>
                </a:ext>
              </a:extLst>
            </p:cNvPr>
            <p:cNvSpPr/>
            <p:nvPr/>
          </p:nvSpPr>
          <p:spPr>
            <a:xfrm flipH="1">
              <a:off x="7816103" y="1926757"/>
              <a:ext cx="3240000" cy="3240000"/>
            </a:xfrm>
            <a:prstGeom prst="pie">
              <a:avLst>
                <a:gd name="adj1" fmla="val 8897188"/>
                <a:gd name="adj2" fmla="val 16200000"/>
              </a:avLst>
            </a:prstGeom>
            <a:solidFill>
              <a:srgbClr val="88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67" name="Group 66">
              <a:extLst>
                <a:ext uri="{FF2B5EF4-FFF2-40B4-BE49-F238E27FC236}">
                  <a16:creationId xmlns:a16="http://schemas.microsoft.com/office/drawing/2014/main" id="{26675529-349B-4334-9B72-B9E425B97135}"/>
                </a:ext>
              </a:extLst>
            </p:cNvPr>
            <p:cNvGrpSpPr/>
            <p:nvPr/>
          </p:nvGrpSpPr>
          <p:grpSpPr>
            <a:xfrm>
              <a:off x="8351739" y="2519075"/>
              <a:ext cx="2160000" cy="2160000"/>
              <a:chOff x="7409549" y="183744"/>
              <a:chExt cx="2160000" cy="2160000"/>
            </a:xfrm>
          </p:grpSpPr>
          <p:sp>
            <p:nvSpPr>
              <p:cNvPr id="72" name="Oval 71">
                <a:extLst>
                  <a:ext uri="{FF2B5EF4-FFF2-40B4-BE49-F238E27FC236}">
                    <a16:creationId xmlns:a16="http://schemas.microsoft.com/office/drawing/2014/main" id="{39547E14-DE79-4FD1-8ED8-872DAB854071}"/>
                  </a:ext>
                </a:extLst>
              </p:cNvPr>
              <p:cNvSpPr/>
              <p:nvPr/>
            </p:nvSpPr>
            <p:spPr>
              <a:xfrm>
                <a:off x="7409549" y="18374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 name="Picture 15" descr="A close up of a logo&#10;&#10;Description automatically generated">
                <a:extLst>
                  <a:ext uri="{FF2B5EF4-FFF2-40B4-BE49-F238E27FC236}">
                    <a16:creationId xmlns:a16="http://schemas.microsoft.com/office/drawing/2014/main" id="{7801E367-CEE3-4E99-9DBB-E6A836D60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922" y="432429"/>
                <a:ext cx="831254" cy="166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TextBox 67">
              <a:extLst>
                <a:ext uri="{FF2B5EF4-FFF2-40B4-BE49-F238E27FC236}">
                  <a16:creationId xmlns:a16="http://schemas.microsoft.com/office/drawing/2014/main" id="{9EFA76EF-06BC-437F-AC5E-0990137A5EAC}"/>
                </a:ext>
              </a:extLst>
            </p:cNvPr>
            <p:cNvSpPr txBox="1"/>
            <p:nvPr/>
          </p:nvSpPr>
          <p:spPr>
            <a:xfrm rot="6600000">
              <a:off x="8442494" y="2293522"/>
              <a:ext cx="2279587" cy="2278800"/>
            </a:xfrm>
            <a:prstGeom prst="rect">
              <a:avLst/>
            </a:prstGeom>
            <a:noFill/>
          </p:spPr>
          <p:txBody>
            <a:bodyPr wrap="square" rtlCol="0">
              <a:prstTxWarp prst="textCircle">
                <a:avLst/>
              </a:prstTxWarp>
              <a:spAutoFit/>
            </a:bodyPr>
            <a:lstStyle/>
            <a:p>
              <a:r>
                <a:rPr lang="en-GB" sz="2400">
                  <a:solidFill>
                    <a:schemeClr val="bg1"/>
                  </a:solidFill>
                </a:rPr>
                <a:t>Mental health</a:t>
              </a:r>
            </a:p>
          </p:txBody>
        </p:sp>
        <p:sp>
          <p:nvSpPr>
            <p:cNvPr id="69" name="TextBox 68">
              <a:extLst>
                <a:ext uri="{FF2B5EF4-FFF2-40B4-BE49-F238E27FC236}">
                  <a16:creationId xmlns:a16="http://schemas.microsoft.com/office/drawing/2014/main" id="{2A4A18A1-D24B-4611-8FEE-522E7DA31D25}"/>
                </a:ext>
              </a:extLst>
            </p:cNvPr>
            <p:cNvSpPr txBox="1"/>
            <p:nvPr/>
          </p:nvSpPr>
          <p:spPr>
            <a:xfrm rot="20460000">
              <a:off x="8091881" y="2223524"/>
              <a:ext cx="2439084" cy="2415528"/>
            </a:xfrm>
            <a:prstGeom prst="rect">
              <a:avLst/>
            </a:prstGeom>
            <a:noFill/>
          </p:spPr>
          <p:txBody>
            <a:bodyPr wrap="square" rtlCol="0">
              <a:prstTxWarp prst="textCircle">
                <a:avLst/>
              </a:prstTxWarp>
              <a:spAutoFit/>
            </a:bodyPr>
            <a:lstStyle/>
            <a:p>
              <a:r>
                <a:rPr lang="en-GB" sz="2400">
                  <a:solidFill>
                    <a:schemeClr val="bg1"/>
                  </a:solidFill>
                </a:rPr>
                <a:t>Physical health</a:t>
              </a:r>
            </a:p>
          </p:txBody>
        </p:sp>
        <p:sp>
          <p:nvSpPr>
            <p:cNvPr id="70" name="TextBox 69">
              <a:extLst>
                <a:ext uri="{FF2B5EF4-FFF2-40B4-BE49-F238E27FC236}">
                  <a16:creationId xmlns:a16="http://schemas.microsoft.com/office/drawing/2014/main" id="{D4C24AA9-DC03-4795-9B7A-BF4C14489DC1}"/>
                </a:ext>
              </a:extLst>
            </p:cNvPr>
            <p:cNvSpPr txBox="1"/>
            <p:nvPr/>
          </p:nvSpPr>
          <p:spPr>
            <a:xfrm rot="13680000">
              <a:off x="8274641" y="2700242"/>
              <a:ext cx="2250041" cy="2250000"/>
            </a:xfrm>
            <a:prstGeom prst="rect">
              <a:avLst/>
            </a:prstGeom>
            <a:noFill/>
          </p:spPr>
          <p:txBody>
            <a:bodyPr wrap="square" rtlCol="0">
              <a:prstTxWarp prst="textCircle">
                <a:avLst/>
              </a:prstTxWarp>
              <a:spAutoFit/>
            </a:bodyPr>
            <a:lstStyle/>
            <a:p>
              <a:r>
                <a:rPr lang="en-GB" sz="2400">
                  <a:solidFill>
                    <a:schemeClr val="bg1"/>
                  </a:solidFill>
                </a:rPr>
                <a:t>Social health</a:t>
              </a:r>
            </a:p>
          </p:txBody>
        </p:sp>
        <p:sp>
          <p:nvSpPr>
            <p:cNvPr id="71" name="TextBox 70">
              <a:extLst>
                <a:ext uri="{FF2B5EF4-FFF2-40B4-BE49-F238E27FC236}">
                  <a16:creationId xmlns:a16="http://schemas.microsoft.com/office/drawing/2014/main" id="{03CC6093-9D9E-4345-B6C9-418FDE8FFAFC}"/>
                </a:ext>
              </a:extLst>
            </p:cNvPr>
            <p:cNvSpPr txBox="1"/>
            <p:nvPr/>
          </p:nvSpPr>
          <p:spPr>
            <a:xfrm rot="1080000">
              <a:off x="7489625" y="1652507"/>
              <a:ext cx="3816000" cy="3816000"/>
            </a:xfrm>
            <a:prstGeom prst="rect">
              <a:avLst/>
            </a:prstGeom>
            <a:noFill/>
          </p:spPr>
          <p:txBody>
            <a:bodyPr wrap="square">
              <a:prstTxWarp prst="textCircle">
                <a:avLst/>
              </a:prstTxWarp>
              <a:spAutoFit/>
            </a:bodyPr>
            <a:lstStyle/>
            <a:p>
              <a:pPr lvl="1"/>
              <a:r>
                <a:rPr lang="en-US" sz="2000">
                  <a:solidFill>
                    <a:schemeClr val="bg1"/>
                  </a:solidFill>
                </a:rPr>
                <a:t>Acute care (including acute mental health care)            The management of chronic illness            Community care (including population health)</a:t>
              </a:r>
            </a:p>
          </p:txBody>
        </p:sp>
      </p:grpSp>
    </p:spTree>
    <p:custDataLst>
      <p:tags r:id="rId1"/>
    </p:custDataLst>
    <p:extLst>
      <p:ext uri="{BB962C8B-B14F-4D97-AF65-F5344CB8AC3E}">
        <p14:creationId xmlns:p14="http://schemas.microsoft.com/office/powerpoint/2010/main" val="399347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E075-AF9D-4937-99F0-B881FD9DDD75}"/>
              </a:ext>
            </a:extLst>
          </p:cNvPr>
          <p:cNvSpPr>
            <a:spLocks noGrp="1"/>
          </p:cNvSpPr>
          <p:nvPr>
            <p:ph type="title"/>
          </p:nvPr>
        </p:nvSpPr>
        <p:spPr/>
        <p:txBody>
          <a:bodyPr/>
          <a:lstStyle/>
          <a:p>
            <a:r>
              <a:rPr lang="en-GB" dirty="0">
                <a:latin typeface="+mn-lt"/>
              </a:rPr>
              <a:t>Curriculum</a:t>
            </a:r>
          </a:p>
        </p:txBody>
      </p:sp>
      <p:sp>
        <p:nvSpPr>
          <p:cNvPr id="3" name="Content Placeholder 2">
            <a:extLst>
              <a:ext uri="{FF2B5EF4-FFF2-40B4-BE49-F238E27FC236}">
                <a16:creationId xmlns:a16="http://schemas.microsoft.com/office/drawing/2014/main" id="{52303C11-F16E-46BF-AF2D-20E377532F33}"/>
              </a:ext>
            </a:extLst>
          </p:cNvPr>
          <p:cNvSpPr>
            <a:spLocks noGrp="1"/>
          </p:cNvSpPr>
          <p:nvPr>
            <p:ph idx="1"/>
          </p:nvPr>
        </p:nvSpPr>
        <p:spPr/>
        <p:txBody>
          <a:bodyPr>
            <a:normAutofit fontScale="92500" lnSpcReduction="10000"/>
          </a:bodyPr>
          <a:lstStyle/>
          <a:p>
            <a:r>
              <a:rPr lang="en-GB" sz="2400" b="1" dirty="0"/>
              <a:t>Requires</a:t>
            </a:r>
            <a:r>
              <a:rPr lang="en-GB" sz="2400" dirty="0"/>
              <a:t> </a:t>
            </a:r>
            <a:r>
              <a:rPr lang="en-GB" sz="2400" b="1" dirty="0"/>
              <a:t>an equity of mental and physical health evidence</a:t>
            </a:r>
          </a:p>
          <a:p>
            <a:pPr marL="0" indent="0">
              <a:buNone/>
            </a:pPr>
            <a:endParaRPr lang="en-GB" sz="1100" dirty="0"/>
          </a:p>
          <a:p>
            <a:r>
              <a:rPr lang="en-GB" sz="2400" dirty="0"/>
              <a:t>For clinical FPCs - provide SLEs that demonstrate both physical </a:t>
            </a:r>
            <a:r>
              <a:rPr lang="en-GB" sz="2400" b="1" dirty="0"/>
              <a:t>and</a:t>
            </a:r>
            <a:r>
              <a:rPr lang="en-GB" sz="2400" dirty="0"/>
              <a:t> mental health</a:t>
            </a:r>
          </a:p>
          <a:p>
            <a:endParaRPr lang="en-GB" sz="1100" dirty="0"/>
          </a:p>
          <a:p>
            <a:pPr lvl="1"/>
            <a:r>
              <a:rPr lang="en-GB" dirty="0" err="1"/>
              <a:t>Eg</a:t>
            </a:r>
            <a:r>
              <a:rPr lang="en-GB" dirty="0"/>
              <a:t> FPC2 - management of the acutely unwell patient</a:t>
            </a:r>
          </a:p>
          <a:p>
            <a:pPr lvl="2"/>
            <a:r>
              <a:rPr lang="en-GB" sz="2400" dirty="0"/>
              <a:t>Physical health - SLE covering acute cardiovascular deterioration</a:t>
            </a:r>
          </a:p>
          <a:p>
            <a:pPr lvl="2"/>
            <a:r>
              <a:rPr lang="en-GB" sz="2400" dirty="0"/>
              <a:t>Mental health - SLE covering delirium or acute </a:t>
            </a:r>
            <a:r>
              <a:rPr lang="en-GB" sz="2400" dirty="0" err="1"/>
              <a:t>confusional</a:t>
            </a:r>
            <a:r>
              <a:rPr lang="en-GB" sz="2400" dirty="0"/>
              <a:t> state</a:t>
            </a:r>
          </a:p>
          <a:p>
            <a:pPr marL="914400" lvl="2" indent="0">
              <a:buNone/>
            </a:pPr>
            <a:endParaRPr lang="en-GB" sz="1100" dirty="0"/>
          </a:p>
          <a:p>
            <a:r>
              <a:rPr lang="en-GB" sz="2400" dirty="0"/>
              <a:t>For FPCs 1-5 it is expected that more than 1 SLE will be required to demonstrate competence.</a:t>
            </a:r>
          </a:p>
          <a:p>
            <a:pPr marL="0" indent="0">
              <a:buNone/>
            </a:pPr>
            <a:endParaRPr lang="en-GB" sz="1100" dirty="0"/>
          </a:p>
          <a:p>
            <a:r>
              <a:rPr lang="en-GB" sz="2400" dirty="0"/>
              <a:t>Both physical and mental health should be underpinned with reflections and learning logs</a:t>
            </a:r>
          </a:p>
        </p:txBody>
      </p:sp>
    </p:spTree>
    <p:extLst>
      <p:ext uri="{BB962C8B-B14F-4D97-AF65-F5344CB8AC3E}">
        <p14:creationId xmlns:p14="http://schemas.microsoft.com/office/powerpoint/2010/main" val="105992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D659-3D77-405E-8C8C-707465C647FF}"/>
              </a:ext>
            </a:extLst>
          </p:cNvPr>
          <p:cNvSpPr>
            <a:spLocks noGrp="1"/>
          </p:cNvSpPr>
          <p:nvPr>
            <p:ph type="title"/>
          </p:nvPr>
        </p:nvSpPr>
        <p:spPr/>
        <p:txBody>
          <a:bodyPr/>
          <a:lstStyle/>
          <a:p>
            <a:r>
              <a:rPr lang="en-GB" b="1" dirty="0"/>
              <a:t>Curriculum coverage</a:t>
            </a:r>
          </a:p>
        </p:txBody>
      </p:sp>
      <p:sp>
        <p:nvSpPr>
          <p:cNvPr id="3" name="Content Placeholder 2">
            <a:extLst>
              <a:ext uri="{FF2B5EF4-FFF2-40B4-BE49-F238E27FC236}">
                <a16:creationId xmlns:a16="http://schemas.microsoft.com/office/drawing/2014/main" id="{E04ADAA3-33F8-42AC-B876-87994D288B2A}"/>
              </a:ext>
            </a:extLst>
          </p:cNvPr>
          <p:cNvSpPr>
            <a:spLocks noGrp="1"/>
          </p:cNvSpPr>
          <p:nvPr>
            <p:ph sz="half" idx="1"/>
          </p:nvPr>
        </p:nvSpPr>
        <p:spPr/>
        <p:txBody>
          <a:bodyPr>
            <a:normAutofit fontScale="77500" lnSpcReduction="20000"/>
          </a:bodyPr>
          <a:lstStyle/>
          <a:p>
            <a:r>
              <a:rPr lang="en-GB" dirty="0"/>
              <a:t>Curriculum part of e-portfolio on TURAS</a:t>
            </a:r>
          </a:p>
          <a:p>
            <a:endParaRPr lang="en-GB" dirty="0"/>
          </a:p>
          <a:p>
            <a:r>
              <a:rPr lang="en-GB" dirty="0"/>
              <a:t>3 Higher Level Outcomes (HLOs)</a:t>
            </a:r>
          </a:p>
          <a:p>
            <a:endParaRPr lang="en-GB" dirty="0"/>
          </a:p>
          <a:p>
            <a:r>
              <a:rPr lang="en-GB" dirty="0"/>
              <a:t>13 Foundation Professional Capabilities (FPCs)</a:t>
            </a:r>
          </a:p>
          <a:p>
            <a:endParaRPr lang="en-GB" dirty="0"/>
          </a:p>
          <a:p>
            <a:r>
              <a:rPr lang="en-GB" dirty="0"/>
              <a:t>Evidence linked to FPCs</a:t>
            </a:r>
          </a:p>
          <a:p>
            <a:endParaRPr lang="en-GB" dirty="0"/>
          </a:p>
          <a:p>
            <a:r>
              <a:rPr lang="en-GB" dirty="0"/>
              <a:t>Use range from Hierarchy of Evidence</a:t>
            </a:r>
          </a:p>
        </p:txBody>
      </p:sp>
      <p:sp>
        <p:nvSpPr>
          <p:cNvPr id="4" name="Content Placeholder 3">
            <a:extLst>
              <a:ext uri="{FF2B5EF4-FFF2-40B4-BE49-F238E27FC236}">
                <a16:creationId xmlns:a16="http://schemas.microsoft.com/office/drawing/2014/main" id="{9ED2ECB2-7F1F-4337-92FD-AE33BDFA5042}"/>
              </a:ext>
            </a:extLst>
          </p:cNvPr>
          <p:cNvSpPr>
            <a:spLocks noGrp="1"/>
          </p:cNvSpPr>
          <p:nvPr>
            <p:ph sz="half" idx="2"/>
          </p:nvPr>
        </p:nvSpPr>
        <p:spPr/>
        <p:txBody>
          <a:bodyPr>
            <a:normAutofit fontScale="77500" lnSpcReduction="20000"/>
          </a:bodyPr>
          <a:lstStyle/>
          <a:p>
            <a:endParaRPr lang="en-GB" dirty="0"/>
          </a:p>
          <a:p>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pPr marL="0" indent="0" algn="ctr">
              <a:buNone/>
            </a:pPr>
            <a:r>
              <a:rPr lang="en-US" dirty="0"/>
              <a:t>Millers pyramid – Hierarchy of Evidence</a:t>
            </a:r>
          </a:p>
        </p:txBody>
      </p:sp>
      <p:grpSp>
        <p:nvGrpSpPr>
          <p:cNvPr id="5" name="Group 4">
            <a:extLst>
              <a:ext uri="{FF2B5EF4-FFF2-40B4-BE49-F238E27FC236}">
                <a16:creationId xmlns:a16="http://schemas.microsoft.com/office/drawing/2014/main" id="{88C4B5BA-025F-4BA1-A1FB-19BC0551075B}"/>
              </a:ext>
            </a:extLst>
          </p:cNvPr>
          <p:cNvGrpSpPr/>
          <p:nvPr/>
        </p:nvGrpSpPr>
        <p:grpSpPr>
          <a:xfrm>
            <a:off x="6129442" y="1939197"/>
            <a:ext cx="5612514" cy="3647326"/>
            <a:chOff x="6129442" y="2017254"/>
            <a:chExt cx="5612514" cy="3647326"/>
          </a:xfrm>
        </p:grpSpPr>
        <p:cxnSp>
          <p:nvCxnSpPr>
            <p:cNvPr id="6" name="Straight Connector 5">
              <a:extLst>
                <a:ext uri="{FF2B5EF4-FFF2-40B4-BE49-F238E27FC236}">
                  <a16:creationId xmlns:a16="http://schemas.microsoft.com/office/drawing/2014/main" id="{F6E85140-74E0-49E3-BEF2-0BDF18CB451C}"/>
                </a:ext>
              </a:extLst>
            </p:cNvPr>
            <p:cNvCxnSpPr>
              <a:stCxn id="19" idx="1"/>
            </p:cNvCxnSpPr>
            <p:nvPr/>
          </p:nvCxnSpPr>
          <p:spPr>
            <a:xfrm flipH="1" flipV="1">
              <a:off x="9839272" y="4479533"/>
              <a:ext cx="534684" cy="2547"/>
            </a:xfrm>
            <a:prstGeom prst="line">
              <a:avLst/>
            </a:prstGeom>
            <a:ln w="38100">
              <a:solidFill>
                <a:srgbClr val="B3C42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354808F-98F4-4301-9816-BF904EB8B7D3}"/>
                </a:ext>
              </a:extLst>
            </p:cNvPr>
            <p:cNvCxnSpPr/>
            <p:nvPr/>
          </p:nvCxnSpPr>
          <p:spPr>
            <a:xfrm flipH="1" flipV="1">
              <a:off x="9302264" y="3634950"/>
              <a:ext cx="534684" cy="2547"/>
            </a:xfrm>
            <a:prstGeom prst="line">
              <a:avLst/>
            </a:prstGeom>
            <a:ln w="38100">
              <a:solidFill>
                <a:srgbClr val="B3C42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CAD99C-D97A-4488-BE6B-AFE620151E5C}"/>
                </a:ext>
              </a:extLst>
            </p:cNvPr>
            <p:cNvCxnSpPr/>
            <p:nvPr/>
          </p:nvCxnSpPr>
          <p:spPr>
            <a:xfrm flipH="1" flipV="1">
              <a:off x="8839856" y="2756617"/>
              <a:ext cx="648000" cy="2547"/>
            </a:xfrm>
            <a:prstGeom prst="line">
              <a:avLst/>
            </a:prstGeom>
            <a:ln w="38100">
              <a:solidFill>
                <a:srgbClr val="B3C422"/>
              </a:solidFill>
            </a:ln>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31820C12-10D1-4FA5-BD89-D38F8A7720BB}"/>
                </a:ext>
              </a:extLst>
            </p:cNvPr>
            <p:cNvSpPr/>
            <p:nvPr/>
          </p:nvSpPr>
          <p:spPr>
            <a:xfrm>
              <a:off x="6129442" y="2017254"/>
              <a:ext cx="4705564" cy="3647326"/>
            </a:xfrm>
            <a:prstGeom prst="triangle">
              <a:avLst/>
            </a:prstGeom>
            <a:solidFill>
              <a:srgbClr val="A9B71F"/>
            </a:solidFill>
            <a:ln>
              <a:solidFill>
                <a:srgbClr val="B3C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240F7774-AF1D-4A8A-A924-A6857627BAA3}"/>
                </a:ext>
              </a:extLst>
            </p:cNvPr>
            <p:cNvCxnSpPr/>
            <p:nvPr/>
          </p:nvCxnSpPr>
          <p:spPr>
            <a:xfrm>
              <a:off x="6544643" y="4894557"/>
              <a:ext cx="390417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6A8AFDE-B7CB-42AA-9782-0123DEEF8726}"/>
                </a:ext>
              </a:extLst>
            </p:cNvPr>
            <p:cNvCxnSpPr/>
            <p:nvPr/>
          </p:nvCxnSpPr>
          <p:spPr>
            <a:xfrm>
              <a:off x="6694427" y="4095425"/>
              <a:ext cx="390417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98F9D9-8F1A-4F00-BC15-2CA606C2DFA9}"/>
                </a:ext>
              </a:extLst>
            </p:cNvPr>
            <p:cNvCxnSpPr/>
            <p:nvPr/>
          </p:nvCxnSpPr>
          <p:spPr>
            <a:xfrm>
              <a:off x="6494983" y="3296293"/>
              <a:ext cx="390417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F6F7FC-1490-47C0-AC44-6AF2DA5F5B9F}"/>
                </a:ext>
              </a:extLst>
            </p:cNvPr>
            <p:cNvSpPr txBox="1"/>
            <p:nvPr/>
          </p:nvSpPr>
          <p:spPr>
            <a:xfrm>
              <a:off x="7650017" y="4998677"/>
              <a:ext cx="1664414" cy="646331"/>
            </a:xfrm>
            <a:prstGeom prst="rect">
              <a:avLst/>
            </a:prstGeom>
            <a:noFill/>
          </p:spPr>
          <p:txBody>
            <a:bodyPr wrap="square" rtlCol="0">
              <a:spAutoFit/>
            </a:bodyPr>
            <a:lstStyle/>
            <a:p>
              <a:pPr algn="ctr"/>
              <a:r>
                <a:rPr lang="en-GB" sz="2000">
                  <a:solidFill>
                    <a:schemeClr val="bg1"/>
                  </a:solidFill>
                </a:rPr>
                <a:t>Knows</a:t>
              </a:r>
            </a:p>
            <a:p>
              <a:pPr algn="ctr"/>
              <a:r>
                <a:rPr lang="en-GB" sz="1600">
                  <a:solidFill>
                    <a:schemeClr val="bg1"/>
                  </a:solidFill>
                </a:rPr>
                <a:t>(knowledge)</a:t>
              </a:r>
            </a:p>
          </p:txBody>
        </p:sp>
        <p:sp>
          <p:nvSpPr>
            <p:cNvPr id="14" name="TextBox 13">
              <a:extLst>
                <a:ext uri="{FF2B5EF4-FFF2-40B4-BE49-F238E27FC236}">
                  <a16:creationId xmlns:a16="http://schemas.microsoft.com/office/drawing/2014/main" id="{6B1C8FC0-2D7F-4601-810F-79B31541D50D}"/>
                </a:ext>
              </a:extLst>
            </p:cNvPr>
            <p:cNvSpPr txBox="1"/>
            <p:nvPr/>
          </p:nvSpPr>
          <p:spPr>
            <a:xfrm>
              <a:off x="7650017" y="2584312"/>
              <a:ext cx="1664414" cy="646331"/>
            </a:xfrm>
            <a:prstGeom prst="rect">
              <a:avLst/>
            </a:prstGeom>
            <a:noFill/>
          </p:spPr>
          <p:txBody>
            <a:bodyPr wrap="square" rtlCol="0">
              <a:spAutoFit/>
            </a:bodyPr>
            <a:lstStyle/>
            <a:p>
              <a:pPr algn="ctr"/>
              <a:r>
                <a:rPr lang="en-GB" sz="2000">
                  <a:solidFill>
                    <a:schemeClr val="bg1"/>
                  </a:solidFill>
                </a:rPr>
                <a:t>Does</a:t>
              </a:r>
            </a:p>
            <a:p>
              <a:pPr algn="ctr"/>
              <a:r>
                <a:rPr lang="en-GB" sz="1600">
                  <a:solidFill>
                    <a:schemeClr val="bg1"/>
                  </a:solidFill>
                </a:rPr>
                <a:t>(observation)</a:t>
              </a:r>
            </a:p>
          </p:txBody>
        </p:sp>
        <p:sp>
          <p:nvSpPr>
            <p:cNvPr id="15" name="TextBox 14">
              <a:extLst>
                <a:ext uri="{FF2B5EF4-FFF2-40B4-BE49-F238E27FC236}">
                  <a16:creationId xmlns:a16="http://schemas.microsoft.com/office/drawing/2014/main" id="{7E595E67-8531-4572-BA38-A24DA9FF7E7D}"/>
                </a:ext>
              </a:extLst>
            </p:cNvPr>
            <p:cNvSpPr txBox="1"/>
            <p:nvPr/>
          </p:nvSpPr>
          <p:spPr>
            <a:xfrm>
              <a:off x="7161089" y="3393654"/>
              <a:ext cx="2668336" cy="646331"/>
            </a:xfrm>
            <a:prstGeom prst="rect">
              <a:avLst/>
            </a:prstGeom>
            <a:noFill/>
          </p:spPr>
          <p:txBody>
            <a:bodyPr wrap="square" rtlCol="0">
              <a:spAutoFit/>
            </a:bodyPr>
            <a:lstStyle/>
            <a:p>
              <a:pPr algn="ctr"/>
              <a:r>
                <a:rPr lang="en-GB" sz="2000" dirty="0">
                  <a:solidFill>
                    <a:schemeClr val="bg1"/>
                  </a:solidFill>
                </a:rPr>
                <a:t>Shows how</a:t>
              </a:r>
            </a:p>
            <a:p>
              <a:pPr algn="ctr"/>
              <a:r>
                <a:rPr lang="en-GB" sz="1600" dirty="0">
                  <a:solidFill>
                    <a:schemeClr val="bg1"/>
                  </a:solidFill>
                </a:rPr>
                <a:t>(demonstration of skills)</a:t>
              </a:r>
            </a:p>
          </p:txBody>
        </p:sp>
        <p:sp>
          <p:nvSpPr>
            <p:cNvPr id="16" name="TextBox 15">
              <a:extLst>
                <a:ext uri="{FF2B5EF4-FFF2-40B4-BE49-F238E27FC236}">
                  <a16:creationId xmlns:a16="http://schemas.microsoft.com/office/drawing/2014/main" id="{7E1642D0-3329-4DD5-AD91-78AA5509FA2C}"/>
                </a:ext>
              </a:extLst>
            </p:cNvPr>
            <p:cNvSpPr txBox="1"/>
            <p:nvPr/>
          </p:nvSpPr>
          <p:spPr>
            <a:xfrm>
              <a:off x="6990307" y="4199546"/>
              <a:ext cx="3012849" cy="646331"/>
            </a:xfrm>
            <a:prstGeom prst="rect">
              <a:avLst/>
            </a:prstGeom>
            <a:noFill/>
          </p:spPr>
          <p:txBody>
            <a:bodyPr wrap="square" rtlCol="0">
              <a:spAutoFit/>
            </a:bodyPr>
            <a:lstStyle/>
            <a:p>
              <a:pPr algn="ctr"/>
              <a:r>
                <a:rPr lang="en-GB" sz="2000">
                  <a:solidFill>
                    <a:schemeClr val="bg1"/>
                  </a:solidFill>
                </a:rPr>
                <a:t>Knows how</a:t>
              </a:r>
            </a:p>
            <a:p>
              <a:pPr algn="ctr"/>
              <a:r>
                <a:rPr lang="en-GB" sz="1600">
                  <a:solidFill>
                    <a:schemeClr val="bg1"/>
                  </a:solidFill>
                </a:rPr>
                <a:t>(application of knowledge)</a:t>
              </a:r>
            </a:p>
          </p:txBody>
        </p:sp>
        <p:sp>
          <p:nvSpPr>
            <p:cNvPr id="17" name="TextBox 16">
              <a:extLst>
                <a:ext uri="{FF2B5EF4-FFF2-40B4-BE49-F238E27FC236}">
                  <a16:creationId xmlns:a16="http://schemas.microsoft.com/office/drawing/2014/main" id="{1A121F3A-9F6F-4887-ACC1-71C62DC5BB74}"/>
                </a:ext>
              </a:extLst>
            </p:cNvPr>
            <p:cNvSpPr txBox="1"/>
            <p:nvPr/>
          </p:nvSpPr>
          <p:spPr>
            <a:xfrm>
              <a:off x="9469330" y="2399073"/>
              <a:ext cx="1368000" cy="715089"/>
            </a:xfrm>
            <a:prstGeom prst="roundRect">
              <a:avLst/>
            </a:prstGeom>
            <a:noFill/>
            <a:ln w="38100">
              <a:solidFill>
                <a:srgbClr val="B3C422"/>
              </a:solidFill>
            </a:ln>
          </p:spPr>
          <p:txBody>
            <a:bodyPr wrap="square" rtlCol="0">
              <a:spAutoFit/>
            </a:bodyPr>
            <a:lstStyle/>
            <a:p>
              <a:pPr algn="ctr"/>
              <a:r>
                <a:rPr lang="en-GB"/>
                <a:t>Experiential (SLEs)</a:t>
              </a:r>
            </a:p>
          </p:txBody>
        </p:sp>
        <p:sp>
          <p:nvSpPr>
            <p:cNvPr id="18" name="TextBox 17">
              <a:extLst>
                <a:ext uri="{FF2B5EF4-FFF2-40B4-BE49-F238E27FC236}">
                  <a16:creationId xmlns:a16="http://schemas.microsoft.com/office/drawing/2014/main" id="{4B2285B6-C93E-4B38-B256-EDB9D1232680}"/>
                </a:ext>
              </a:extLst>
            </p:cNvPr>
            <p:cNvSpPr txBox="1"/>
            <p:nvPr/>
          </p:nvSpPr>
          <p:spPr>
            <a:xfrm>
              <a:off x="9839272" y="3436268"/>
              <a:ext cx="1368000" cy="408623"/>
            </a:xfrm>
            <a:prstGeom prst="roundRect">
              <a:avLst/>
            </a:prstGeom>
            <a:noFill/>
            <a:ln w="38100">
              <a:solidFill>
                <a:srgbClr val="B3C422"/>
              </a:solidFill>
            </a:ln>
          </p:spPr>
          <p:txBody>
            <a:bodyPr wrap="square" rtlCol="0">
              <a:spAutoFit/>
            </a:bodyPr>
            <a:lstStyle/>
            <a:p>
              <a:pPr algn="ctr"/>
              <a:r>
                <a:rPr lang="en-GB"/>
                <a:t>Simulation</a:t>
              </a:r>
            </a:p>
          </p:txBody>
        </p:sp>
        <p:sp>
          <p:nvSpPr>
            <p:cNvPr id="19" name="TextBox 18">
              <a:extLst>
                <a:ext uri="{FF2B5EF4-FFF2-40B4-BE49-F238E27FC236}">
                  <a16:creationId xmlns:a16="http://schemas.microsoft.com/office/drawing/2014/main" id="{BF8617C4-691F-4855-9C7A-24AB80611E43}"/>
                </a:ext>
              </a:extLst>
            </p:cNvPr>
            <p:cNvSpPr txBox="1"/>
            <p:nvPr/>
          </p:nvSpPr>
          <p:spPr>
            <a:xfrm>
              <a:off x="10373956" y="4124535"/>
              <a:ext cx="1368000" cy="715089"/>
            </a:xfrm>
            <a:prstGeom prst="roundRect">
              <a:avLst/>
            </a:prstGeom>
            <a:noFill/>
            <a:ln w="38100">
              <a:solidFill>
                <a:srgbClr val="B3C422"/>
              </a:solidFill>
            </a:ln>
          </p:spPr>
          <p:txBody>
            <a:bodyPr wrap="square" rtlCol="0">
              <a:spAutoFit/>
            </a:bodyPr>
            <a:lstStyle/>
            <a:p>
              <a:pPr algn="ctr"/>
              <a:r>
                <a:rPr lang="en-GB"/>
                <a:t>Learning / reflection</a:t>
              </a:r>
            </a:p>
          </p:txBody>
        </p:sp>
      </p:grpSp>
    </p:spTree>
    <p:extLst>
      <p:ext uri="{BB962C8B-B14F-4D97-AF65-F5344CB8AC3E}">
        <p14:creationId xmlns:p14="http://schemas.microsoft.com/office/powerpoint/2010/main" val="32226688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3E12FBC3B70746AD0FA5D2E2095582" ma:contentTypeVersion="14" ma:contentTypeDescription="Create a new document." ma:contentTypeScope="" ma:versionID="ae23e77882c239af35765ae3e780b37c">
  <xsd:schema xmlns:xsd="http://www.w3.org/2001/XMLSchema" xmlns:xs="http://www.w3.org/2001/XMLSchema" xmlns:p="http://schemas.microsoft.com/office/2006/metadata/properties" xmlns:ns3="92d2ad8e-ff2c-439a-aaaf-4c96f8dafb1f" xmlns:ns4="ac3fd715-a58f-48a4-9877-1aba32c398eb" targetNamespace="http://schemas.microsoft.com/office/2006/metadata/properties" ma:root="true" ma:fieldsID="24bc89d6b884e9938cbbccfe90e5c550" ns3:_="" ns4:_="">
    <xsd:import namespace="92d2ad8e-ff2c-439a-aaaf-4c96f8dafb1f"/>
    <xsd:import namespace="ac3fd715-a58f-48a4-9877-1aba32c398e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2ad8e-ff2c-439a-aaaf-4c96f8dafb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3fd715-a58f-48a4-9877-1aba32c398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DE8094-C64A-407D-8CEF-00A78656A75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c3fd715-a58f-48a4-9877-1aba32c398eb"/>
    <ds:schemaRef ds:uri="http://purl.org/dc/elements/1.1/"/>
    <ds:schemaRef ds:uri="92d2ad8e-ff2c-439a-aaaf-4c96f8dafb1f"/>
    <ds:schemaRef ds:uri="http://www.w3.org/XML/1998/namespace"/>
    <ds:schemaRef ds:uri="http://purl.org/dc/dcmitype/"/>
  </ds:schemaRefs>
</ds:datastoreItem>
</file>

<file path=customXml/itemProps2.xml><?xml version="1.0" encoding="utf-8"?>
<ds:datastoreItem xmlns:ds="http://schemas.openxmlformats.org/officeDocument/2006/customXml" ds:itemID="{8379A808-9804-4E55-A6C1-3C6389815793}">
  <ds:schemaRefs>
    <ds:schemaRef ds:uri="http://schemas.microsoft.com/sharepoint/v3/contenttype/forms"/>
  </ds:schemaRefs>
</ds:datastoreItem>
</file>

<file path=customXml/itemProps3.xml><?xml version="1.0" encoding="utf-8"?>
<ds:datastoreItem xmlns:ds="http://schemas.openxmlformats.org/officeDocument/2006/customXml" ds:itemID="{78E8D26F-ED55-4D36-9C77-89276CE88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2ad8e-ff2c-439a-aaaf-4c96f8dafb1f"/>
    <ds:schemaRef ds:uri="ac3fd715-a58f-48a4-9877-1aba32c39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4782</TotalTime>
  <Words>1200</Words>
  <Application>Microsoft Office PowerPoint</Application>
  <PresentationFormat>Widescreen</PresentationFormat>
  <Paragraphs>263</Paragraphs>
  <Slides>24</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Arial,Sans-Serif</vt:lpstr>
      <vt:lpstr>Avenir Next LT Pro</vt:lpstr>
      <vt:lpstr>Calibri</vt:lpstr>
      <vt:lpstr>Calibri Light</vt:lpstr>
      <vt:lpstr>Office Theme</vt:lpstr>
      <vt:lpstr>Office Theme</vt:lpstr>
      <vt:lpstr>Office Theme</vt:lpstr>
      <vt:lpstr>F2 Induction</vt:lpstr>
      <vt:lpstr>Differences between F1 and F2</vt:lpstr>
      <vt:lpstr>F2 – changes for this year</vt:lpstr>
      <vt:lpstr>Requirements for F2 ARCP</vt:lpstr>
      <vt:lpstr>2021                     Foundation Programme Curriculum</vt:lpstr>
      <vt:lpstr>Curriculum</vt:lpstr>
      <vt:lpstr>Curriculum</vt:lpstr>
      <vt:lpstr>Curriculum</vt:lpstr>
      <vt:lpstr>Curriculum coverage</vt:lpstr>
      <vt:lpstr>Curriculum</vt:lpstr>
      <vt:lpstr>PowerPoint Presentation</vt:lpstr>
      <vt:lpstr>PowerPoint Presentation</vt:lpstr>
      <vt:lpstr>Supervised Learning Events</vt:lpstr>
      <vt:lpstr>Supervised Learning Events</vt:lpstr>
      <vt:lpstr>Placement Supervision Group (PSG)</vt:lpstr>
      <vt:lpstr>Placement Supervision Group</vt:lpstr>
      <vt:lpstr>Summary Narrative </vt:lpstr>
      <vt:lpstr>Study leave</vt:lpstr>
      <vt:lpstr>Study Leave</vt:lpstr>
      <vt:lpstr>Tasters</vt:lpstr>
      <vt:lpstr>Core  &amp; Non Core Learning</vt:lpstr>
      <vt:lpstr>Reminder of Requirements</vt:lpstr>
      <vt:lpstr>Reminder of Other Requirements</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 Induction</dc:title>
  <dc:creator>Alistair Milne</dc:creator>
  <cp:lastModifiedBy>Gillian Carter</cp:lastModifiedBy>
  <cp:revision>247</cp:revision>
  <dcterms:created xsi:type="dcterms:W3CDTF">2019-06-10T14:53:13Z</dcterms:created>
  <dcterms:modified xsi:type="dcterms:W3CDTF">2021-07-15T10:17:54Z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0x010100353E12FBC3B70746AD0FA5D2E2095582</vt:lpwstr>
  </property>
</Properties>
</file>